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omments/comment1.xml" ContentType="application/vnd.openxmlformats-officedocument.presentationml.comments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70" r:id="rId8"/>
    <p:sldId id="271" r:id="rId9"/>
    <p:sldId id="272" r:id="rId10"/>
    <p:sldId id="266" r:id="rId11"/>
    <p:sldId id="268" r:id="rId12"/>
    <p:sldId id="264" r:id="rId13"/>
    <p:sldId id="269" r:id="rId14"/>
    <p:sldId id="265" r:id="rId15"/>
    <p:sldId id="267" r:id="rId1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toney, Tyler" initials="ST" lastIdx="1" clrIdx="0">
    <p:extLst>
      <p:ext uri="{19B8F6BF-5375-455C-9EA6-DF929625EA0E}">
        <p15:presenceInfo xmlns:p15="http://schemas.microsoft.com/office/powerpoint/2012/main" userId="S::tston529@live.kutztown.edu::8b86e9d7-dc2e-4cfc-b920-819f2d5a363b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29F8814-A5CD-D8EB-58B8-FD6FF424A6EC}" v="5" dt="2019-01-12T21:21:05.88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20" d="100"/>
          <a:sy n="120" d="100"/>
        </p:scale>
        <p:origin x="11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microsoft.com/office/2015/10/relationships/revisionInfo" Target="revisionInfo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arl, Patrick" userId="S::pearl464@live.kutztown.edu::f60a8b31-4e4e-4a97-be7d-f7bbab754588" providerId="AD" clId="Web-{E7EC53BB-0B5C-0637-C5F9-FE57A7709268}"/>
    <pc:docChg chg="addSld modSld">
      <pc:chgData name="Earl, Patrick" userId="S::pearl464@live.kutztown.edu::f60a8b31-4e4e-4a97-be7d-f7bbab754588" providerId="AD" clId="Web-{E7EC53BB-0B5C-0637-C5F9-FE57A7709268}" dt="2019-01-18T22:28:08.569" v="372" actId="20577"/>
      <pc:docMkLst>
        <pc:docMk/>
      </pc:docMkLst>
      <pc:sldChg chg="modSp">
        <pc:chgData name="Earl, Patrick" userId="S::pearl464@live.kutztown.edu::f60a8b31-4e4e-4a97-be7d-f7bbab754588" providerId="AD" clId="Web-{E7EC53BB-0B5C-0637-C5F9-FE57A7709268}" dt="2019-01-18T22:23:21.156" v="42" actId="20577"/>
        <pc:sldMkLst>
          <pc:docMk/>
          <pc:sldMk cId="3497079310" sldId="257"/>
        </pc:sldMkLst>
        <pc:spChg chg="mod">
          <ac:chgData name="Earl, Patrick" userId="S::pearl464@live.kutztown.edu::f60a8b31-4e4e-4a97-be7d-f7bbab754588" providerId="AD" clId="Web-{E7EC53BB-0B5C-0637-C5F9-FE57A7709268}" dt="2019-01-18T22:23:21.156" v="42" actId="20577"/>
          <ac:spMkLst>
            <pc:docMk/>
            <pc:sldMk cId="3497079310" sldId="257"/>
            <ac:spMk id="3" creationId="{B927B798-F998-44E4-8EF8-586E2CAFADED}"/>
          </ac:spMkLst>
        </pc:spChg>
      </pc:sldChg>
      <pc:sldChg chg="modSp">
        <pc:chgData name="Earl, Patrick" userId="S::pearl464@live.kutztown.edu::f60a8b31-4e4e-4a97-be7d-f7bbab754588" providerId="AD" clId="Web-{E7EC53BB-0B5C-0637-C5F9-FE57A7709268}" dt="2019-01-18T22:28:08.569" v="371" actId="20577"/>
        <pc:sldMkLst>
          <pc:docMk/>
          <pc:sldMk cId="4061847096" sldId="259"/>
        </pc:sldMkLst>
        <pc:spChg chg="mod">
          <ac:chgData name="Earl, Patrick" userId="S::pearl464@live.kutztown.edu::f60a8b31-4e4e-4a97-be7d-f7bbab754588" providerId="AD" clId="Web-{E7EC53BB-0B5C-0637-C5F9-FE57A7709268}" dt="2019-01-18T22:28:08.569" v="371" actId="20577"/>
          <ac:spMkLst>
            <pc:docMk/>
            <pc:sldMk cId="4061847096" sldId="259"/>
            <ac:spMk id="3" creationId="{0F6976EB-A46E-48DC-85AF-C2DD71288B91}"/>
          </ac:spMkLst>
        </pc:spChg>
      </pc:sldChg>
      <pc:sldChg chg="modSp new">
        <pc:chgData name="Earl, Patrick" userId="S::pearl464@live.kutztown.edu::f60a8b31-4e4e-4a97-be7d-f7bbab754588" providerId="AD" clId="Web-{E7EC53BB-0B5C-0637-C5F9-FE57A7709268}" dt="2019-01-18T22:26:47.692" v="336" actId="14100"/>
        <pc:sldMkLst>
          <pc:docMk/>
          <pc:sldMk cId="682014638" sldId="272"/>
        </pc:sldMkLst>
        <pc:spChg chg="mod">
          <ac:chgData name="Earl, Patrick" userId="S::pearl464@live.kutztown.edu::f60a8b31-4e4e-4a97-be7d-f7bbab754588" providerId="AD" clId="Web-{E7EC53BB-0B5C-0637-C5F9-FE57A7709268}" dt="2019-01-18T22:23:37.094" v="47" actId="20577"/>
          <ac:spMkLst>
            <pc:docMk/>
            <pc:sldMk cId="682014638" sldId="272"/>
            <ac:spMk id="2" creationId="{6435F10C-320B-4DA5-9639-851301F596BE}"/>
          </ac:spMkLst>
        </pc:spChg>
        <pc:spChg chg="mod">
          <ac:chgData name="Earl, Patrick" userId="S::pearl464@live.kutztown.edu::f60a8b31-4e4e-4a97-be7d-f7bbab754588" providerId="AD" clId="Web-{E7EC53BB-0B5C-0637-C5F9-FE57A7709268}" dt="2019-01-18T22:26:47.692" v="336" actId="14100"/>
          <ac:spMkLst>
            <pc:docMk/>
            <pc:sldMk cId="682014638" sldId="272"/>
            <ac:spMk id="3" creationId="{DDBC6A3E-834D-4D76-96E4-3474004E7BDE}"/>
          </ac:spMkLst>
        </pc:spChg>
      </pc:sldChg>
    </pc:docChg>
  </pc:docChgLst>
  <pc:docChgLst>
    <pc:chgData name="Stoney, Tyler" userId="S::tston529@live.kutztown.edu::8b86e9d7-dc2e-4cfc-b920-819f2d5a363b" providerId="AD" clId="Web-{B8C104B0-CBDD-26FA-E2CE-5C6E461CBD88}"/>
    <pc:docChg chg="modSld">
      <pc:chgData name="Stoney, Tyler" userId="S::tston529@live.kutztown.edu::8b86e9d7-dc2e-4cfc-b920-819f2d5a363b" providerId="AD" clId="Web-{B8C104B0-CBDD-26FA-E2CE-5C6E461CBD88}" dt="2019-01-11T00:34:45.334" v="167" actId="20577"/>
      <pc:docMkLst>
        <pc:docMk/>
      </pc:docMkLst>
      <pc:sldChg chg="modSp">
        <pc:chgData name="Stoney, Tyler" userId="S::tston529@live.kutztown.edu::8b86e9d7-dc2e-4cfc-b920-819f2d5a363b" providerId="AD" clId="Web-{B8C104B0-CBDD-26FA-E2CE-5C6E461CBD88}" dt="2019-01-11T00:34:45.334" v="166" actId="20577"/>
        <pc:sldMkLst>
          <pc:docMk/>
          <pc:sldMk cId="3722325474" sldId="261"/>
        </pc:sldMkLst>
        <pc:spChg chg="mod">
          <ac:chgData name="Stoney, Tyler" userId="S::tston529@live.kutztown.edu::8b86e9d7-dc2e-4cfc-b920-819f2d5a363b" providerId="AD" clId="Web-{B8C104B0-CBDD-26FA-E2CE-5C6E461CBD88}" dt="2019-01-11T00:34:45.334" v="166" actId="20577"/>
          <ac:spMkLst>
            <pc:docMk/>
            <pc:sldMk cId="3722325474" sldId="261"/>
            <ac:spMk id="3" creationId="{07E1BC72-EF38-49F5-BA7E-98637EF3415B}"/>
          </ac:spMkLst>
        </pc:spChg>
      </pc:sldChg>
    </pc:docChg>
  </pc:docChgLst>
  <pc:docChgLst>
    <pc:chgData name="Earl, Patrick" userId="S::pearl464@live.kutztown.edu::f60a8b31-4e4e-4a97-be7d-f7bbab754588" providerId="AD" clId="Web-{400C5152-9149-1C49-F905-C65E99D55C1D}"/>
    <pc:docChg chg="addSld delSld modSld">
      <pc:chgData name="Earl, Patrick" userId="S::pearl464@live.kutztown.edu::f60a8b31-4e4e-4a97-be7d-f7bbab754588" providerId="AD" clId="Web-{400C5152-9149-1C49-F905-C65E99D55C1D}" dt="2019-01-05T17:55:56.454" v="529" actId="20577"/>
      <pc:docMkLst>
        <pc:docMk/>
      </pc:docMkLst>
      <pc:sldChg chg="del">
        <pc:chgData name="Earl, Patrick" userId="S::pearl464@live.kutztown.edu::f60a8b31-4e4e-4a97-be7d-f7bbab754588" providerId="AD" clId="Web-{400C5152-9149-1C49-F905-C65E99D55C1D}" dt="2019-01-05T17:04:20.113" v="1"/>
        <pc:sldMkLst>
          <pc:docMk/>
          <pc:sldMk cId="3882891612" sldId="262"/>
        </pc:sldMkLst>
      </pc:sldChg>
      <pc:sldChg chg="delSp del">
        <pc:chgData name="Earl, Patrick" userId="S::pearl464@live.kutztown.edu::f60a8b31-4e4e-4a97-be7d-f7bbab754588" providerId="AD" clId="Web-{400C5152-9149-1C49-F905-C65E99D55C1D}" dt="2019-01-05T17:37:33.457" v="450"/>
        <pc:sldMkLst>
          <pc:docMk/>
          <pc:sldMk cId="3473905641" sldId="263"/>
        </pc:sldMkLst>
        <pc:spChg chg="del">
          <ac:chgData name="Earl, Patrick" userId="S::pearl464@live.kutztown.edu::f60a8b31-4e4e-4a97-be7d-f7bbab754588" providerId="AD" clId="Web-{400C5152-9149-1C49-F905-C65E99D55C1D}" dt="2019-01-05T17:37:28.207" v="449"/>
          <ac:spMkLst>
            <pc:docMk/>
            <pc:sldMk cId="3473905641" sldId="263"/>
            <ac:spMk id="3" creationId="{285A9720-019E-4F74-B9AE-7CCCA8677A02}"/>
          </ac:spMkLst>
        </pc:spChg>
      </pc:sldChg>
      <pc:sldChg chg="addSp delSp modSp new">
        <pc:chgData name="Earl, Patrick" userId="S::pearl464@live.kutztown.edu::f60a8b31-4e4e-4a97-be7d-f7bbab754588" providerId="AD" clId="Web-{400C5152-9149-1C49-F905-C65E99D55C1D}" dt="2019-01-05T17:33:30.985" v="448" actId="14100"/>
        <pc:sldMkLst>
          <pc:docMk/>
          <pc:sldMk cId="1050160235" sldId="264"/>
        </pc:sldMkLst>
        <pc:spChg chg="mod">
          <ac:chgData name="Earl, Patrick" userId="S::pearl464@live.kutztown.edu::f60a8b31-4e4e-4a97-be7d-f7bbab754588" providerId="AD" clId="Web-{400C5152-9149-1C49-F905-C65E99D55C1D}" dt="2019-01-05T17:08:18.912" v="145" actId="20577"/>
          <ac:spMkLst>
            <pc:docMk/>
            <pc:sldMk cId="1050160235" sldId="264"/>
            <ac:spMk id="2" creationId="{524D6078-27A0-420E-8F5C-98365462E3B6}"/>
          </ac:spMkLst>
        </pc:spChg>
        <pc:spChg chg="mod">
          <ac:chgData name="Earl, Patrick" userId="S::pearl464@live.kutztown.edu::f60a8b31-4e4e-4a97-be7d-f7bbab754588" providerId="AD" clId="Web-{400C5152-9149-1C49-F905-C65E99D55C1D}" dt="2019-01-05T17:10:18.274" v="151" actId="1076"/>
          <ac:spMkLst>
            <pc:docMk/>
            <pc:sldMk cId="1050160235" sldId="264"/>
            <ac:spMk id="3" creationId="{5215E90C-8F10-412E-BD18-57DCFCE602D5}"/>
          </ac:spMkLst>
        </pc:spChg>
        <pc:spChg chg="mod">
          <ac:chgData name="Earl, Patrick" userId="S::pearl464@live.kutztown.edu::f60a8b31-4e4e-4a97-be7d-f7bbab754588" providerId="AD" clId="Web-{400C5152-9149-1C49-F905-C65E99D55C1D}" dt="2019-01-05T17:16:06.793" v="218" actId="20577"/>
          <ac:spMkLst>
            <pc:docMk/>
            <pc:sldMk cId="1050160235" sldId="264"/>
            <ac:spMk id="4" creationId="{06EF4857-02B5-468B-AF59-C5E35CB96D28}"/>
          </ac:spMkLst>
        </pc:spChg>
        <pc:spChg chg="mod">
          <ac:chgData name="Earl, Patrick" userId="S::pearl464@live.kutztown.edu::f60a8b31-4e4e-4a97-be7d-f7bbab754588" providerId="AD" clId="Web-{400C5152-9149-1C49-F905-C65E99D55C1D}" dt="2019-01-05T17:10:33.180" v="153" actId="1076"/>
          <ac:spMkLst>
            <pc:docMk/>
            <pc:sldMk cId="1050160235" sldId="264"/>
            <ac:spMk id="5" creationId="{ACA95AE3-C57A-4328-943B-13994D5583D9}"/>
          </ac:spMkLst>
        </pc:spChg>
        <pc:spChg chg="mod">
          <ac:chgData name="Earl, Patrick" userId="S::pearl464@live.kutztown.edu::f60a8b31-4e4e-4a97-be7d-f7bbab754588" providerId="AD" clId="Web-{400C5152-9149-1C49-F905-C65E99D55C1D}" dt="2019-01-05T17:25:23.281" v="238" actId="20577"/>
          <ac:spMkLst>
            <pc:docMk/>
            <pc:sldMk cId="1050160235" sldId="264"/>
            <ac:spMk id="6" creationId="{D63E0169-DAFF-4F2E-B17C-731F231327AF}"/>
          </ac:spMkLst>
        </pc:spChg>
        <pc:spChg chg="add del">
          <ac:chgData name="Earl, Patrick" userId="S::pearl464@live.kutztown.edu::f60a8b31-4e4e-4a97-be7d-f7bbab754588" providerId="AD" clId="Web-{400C5152-9149-1C49-F905-C65E99D55C1D}" dt="2019-01-05T17:25:39.234" v="243"/>
          <ac:spMkLst>
            <pc:docMk/>
            <pc:sldMk cId="1050160235" sldId="264"/>
            <ac:spMk id="9" creationId="{F7F44F85-9B79-400F-800C-9318867DADA1}"/>
          </ac:spMkLst>
        </pc:spChg>
        <pc:spChg chg="add del">
          <ac:chgData name="Earl, Patrick" userId="S::pearl464@live.kutztown.edu::f60a8b31-4e4e-4a97-be7d-f7bbab754588" providerId="AD" clId="Web-{400C5152-9149-1C49-F905-C65E99D55C1D}" dt="2019-01-05T17:25:38.422" v="242"/>
          <ac:spMkLst>
            <pc:docMk/>
            <pc:sldMk cId="1050160235" sldId="264"/>
            <ac:spMk id="10" creationId="{FABFF3A0-49F3-477D-BFF1-6001926756B0}"/>
          </ac:spMkLst>
        </pc:spChg>
        <pc:spChg chg="add del mod">
          <ac:chgData name="Earl, Patrick" userId="S::pearl464@live.kutztown.edu::f60a8b31-4e4e-4a97-be7d-f7bbab754588" providerId="AD" clId="Web-{400C5152-9149-1C49-F905-C65E99D55C1D}" dt="2019-01-05T17:31:49.811" v="403"/>
          <ac:spMkLst>
            <pc:docMk/>
            <pc:sldMk cId="1050160235" sldId="264"/>
            <ac:spMk id="11" creationId="{39F6A136-FCD4-40D5-9B33-366B1295E25F}"/>
          </ac:spMkLst>
        </pc:spChg>
        <pc:spChg chg="add mod">
          <ac:chgData name="Earl, Patrick" userId="S::pearl464@live.kutztown.edu::f60a8b31-4e4e-4a97-be7d-f7bbab754588" providerId="AD" clId="Web-{400C5152-9149-1C49-F905-C65E99D55C1D}" dt="2019-01-05T17:28:19.315" v="325" actId="20577"/>
          <ac:spMkLst>
            <pc:docMk/>
            <pc:sldMk cId="1050160235" sldId="264"/>
            <ac:spMk id="12" creationId="{CC89FF40-90F0-4757-BF04-64E3039B314B}"/>
          </ac:spMkLst>
        </pc:spChg>
        <pc:spChg chg="add mod">
          <ac:chgData name="Earl, Patrick" userId="S::pearl464@live.kutztown.edu::f60a8b31-4e4e-4a97-be7d-f7bbab754588" providerId="AD" clId="Web-{400C5152-9149-1C49-F905-C65E99D55C1D}" dt="2019-01-05T17:33:30.985" v="448" actId="14100"/>
          <ac:spMkLst>
            <pc:docMk/>
            <pc:sldMk cId="1050160235" sldId="264"/>
            <ac:spMk id="13" creationId="{1C74AC50-16D2-4034-ACEF-851BD073044F}"/>
          </ac:spMkLst>
        </pc:spChg>
        <pc:picChg chg="add mod">
          <ac:chgData name="Earl, Patrick" userId="S::pearl464@live.kutztown.edu::f60a8b31-4e4e-4a97-be7d-f7bbab754588" providerId="AD" clId="Web-{400C5152-9149-1C49-F905-C65E99D55C1D}" dt="2019-01-05T17:31:31.014" v="402" actId="1076"/>
          <ac:picMkLst>
            <pc:docMk/>
            <pc:sldMk cId="1050160235" sldId="264"/>
            <ac:picMk id="7" creationId="{72498853-AD99-4A05-81BA-F07707CCDF42}"/>
          </ac:picMkLst>
        </pc:picChg>
      </pc:sldChg>
      <pc:sldChg chg="new">
        <pc:chgData name="Earl, Patrick" userId="S::pearl464@live.kutztown.edu::f60a8b31-4e4e-4a97-be7d-f7bbab754588" providerId="AD" clId="Web-{400C5152-9149-1C49-F905-C65E99D55C1D}" dt="2019-01-05T17:37:40.801" v="451"/>
        <pc:sldMkLst>
          <pc:docMk/>
          <pc:sldMk cId="1854711435" sldId="265"/>
        </pc:sldMkLst>
      </pc:sldChg>
      <pc:sldChg chg="modSp new">
        <pc:chgData name="Earl, Patrick" userId="S::pearl464@live.kutztown.edu::f60a8b31-4e4e-4a97-be7d-f7bbab754588" providerId="AD" clId="Web-{400C5152-9149-1C49-F905-C65E99D55C1D}" dt="2019-01-05T17:55:56.454" v="528" actId="20577"/>
        <pc:sldMkLst>
          <pc:docMk/>
          <pc:sldMk cId="4234969866" sldId="266"/>
        </pc:sldMkLst>
        <pc:spChg chg="mod">
          <ac:chgData name="Earl, Patrick" userId="S::pearl464@live.kutztown.edu::f60a8b31-4e4e-4a97-be7d-f7bbab754588" providerId="AD" clId="Web-{400C5152-9149-1C49-F905-C65E99D55C1D}" dt="2019-01-05T17:47:23.944" v="459" actId="20577"/>
          <ac:spMkLst>
            <pc:docMk/>
            <pc:sldMk cId="4234969866" sldId="266"/>
            <ac:spMk id="2" creationId="{8E55C07C-E53C-40D4-B1F1-D539549F3FDD}"/>
          </ac:spMkLst>
        </pc:spChg>
        <pc:spChg chg="mod">
          <ac:chgData name="Earl, Patrick" userId="S::pearl464@live.kutztown.edu::f60a8b31-4e4e-4a97-be7d-f7bbab754588" providerId="AD" clId="Web-{400C5152-9149-1C49-F905-C65E99D55C1D}" dt="2019-01-05T17:55:56.454" v="528" actId="20577"/>
          <ac:spMkLst>
            <pc:docMk/>
            <pc:sldMk cId="4234969866" sldId="266"/>
            <ac:spMk id="3" creationId="{FCC763B9-FF88-47A4-BE68-8C2F949DCC22}"/>
          </ac:spMkLst>
        </pc:spChg>
      </pc:sldChg>
    </pc:docChg>
  </pc:docChgLst>
  <pc:docChgLst>
    <pc:chgData name="Earl, Patrick" userId="S::pearl464@live.kutztown.edu::f60a8b31-4e4e-4a97-be7d-f7bbab754588" providerId="AD" clId="Web-{7A88172E-F108-4DE4-BC41-E4A51D421488}"/>
    <pc:docChg chg="modSld">
      <pc:chgData name="Earl, Patrick" userId="S::pearl464@live.kutztown.edu::f60a8b31-4e4e-4a97-be7d-f7bbab754588" providerId="AD" clId="Web-{7A88172E-F108-4DE4-BC41-E4A51D421488}" dt="2019-01-04T16:21:29.968" v="84" actId="20577"/>
      <pc:docMkLst>
        <pc:docMk/>
      </pc:docMkLst>
      <pc:sldChg chg="modSp">
        <pc:chgData name="Earl, Patrick" userId="S::pearl464@live.kutztown.edu::f60a8b31-4e4e-4a97-be7d-f7bbab754588" providerId="AD" clId="Web-{7A88172E-F108-4DE4-BC41-E4A51D421488}" dt="2019-01-04T16:15:30.925" v="66" actId="20577"/>
        <pc:sldMkLst>
          <pc:docMk/>
          <pc:sldMk cId="3601082625" sldId="256"/>
        </pc:sldMkLst>
        <pc:spChg chg="mod">
          <ac:chgData name="Earl, Patrick" userId="S::pearl464@live.kutztown.edu::f60a8b31-4e4e-4a97-be7d-f7bbab754588" providerId="AD" clId="Web-{7A88172E-F108-4DE4-BC41-E4A51D421488}" dt="2019-01-04T16:15:30.925" v="66" actId="20577"/>
          <ac:spMkLst>
            <pc:docMk/>
            <pc:sldMk cId="3601082625" sldId="256"/>
            <ac:spMk id="3" creationId="{00000000-0000-0000-0000-000000000000}"/>
          </ac:spMkLst>
        </pc:spChg>
      </pc:sldChg>
      <pc:sldChg chg="modSp">
        <pc:chgData name="Earl, Patrick" userId="S::pearl464@live.kutztown.edu::f60a8b31-4e4e-4a97-be7d-f7bbab754588" providerId="AD" clId="Web-{7A88172E-F108-4DE4-BC41-E4A51D421488}" dt="2019-01-04T16:17:17.445" v="79" actId="20577"/>
        <pc:sldMkLst>
          <pc:docMk/>
          <pc:sldMk cId="3497079310" sldId="257"/>
        </pc:sldMkLst>
        <pc:spChg chg="mod">
          <ac:chgData name="Earl, Patrick" userId="S::pearl464@live.kutztown.edu::f60a8b31-4e4e-4a97-be7d-f7bbab754588" providerId="AD" clId="Web-{7A88172E-F108-4DE4-BC41-E4A51D421488}" dt="2019-01-04T16:17:17.445" v="79" actId="20577"/>
          <ac:spMkLst>
            <pc:docMk/>
            <pc:sldMk cId="3497079310" sldId="257"/>
            <ac:spMk id="3" creationId="{B927B798-F998-44E4-8EF8-586E2CAFADED}"/>
          </ac:spMkLst>
        </pc:spChg>
      </pc:sldChg>
      <pc:sldChg chg="modSp">
        <pc:chgData name="Earl, Patrick" userId="S::pearl464@live.kutztown.edu::f60a8b31-4e4e-4a97-be7d-f7bbab754588" providerId="AD" clId="Web-{7A88172E-F108-4DE4-BC41-E4A51D421488}" dt="2019-01-04T16:21:29.968" v="83" actId="20577"/>
        <pc:sldMkLst>
          <pc:docMk/>
          <pc:sldMk cId="3722325474" sldId="261"/>
        </pc:sldMkLst>
        <pc:spChg chg="mod">
          <ac:chgData name="Earl, Patrick" userId="S::pearl464@live.kutztown.edu::f60a8b31-4e4e-4a97-be7d-f7bbab754588" providerId="AD" clId="Web-{7A88172E-F108-4DE4-BC41-E4A51D421488}" dt="2019-01-04T16:21:29.968" v="83" actId="20577"/>
          <ac:spMkLst>
            <pc:docMk/>
            <pc:sldMk cId="3722325474" sldId="261"/>
            <ac:spMk id="3" creationId="{07E1BC72-EF38-49F5-BA7E-98637EF3415B}"/>
          </ac:spMkLst>
        </pc:spChg>
      </pc:sldChg>
    </pc:docChg>
  </pc:docChgLst>
  <pc:docChgLst>
    <pc:chgData name="Stoney, Tyler" userId="S::tston529@live.kutztown.edu::8b86e9d7-dc2e-4cfc-b920-819f2d5a363b" providerId="AD" clId="Web-{261A763D-DFE1-25EA-87E4-3AA4FDEDEDF7}"/>
    <pc:docChg chg="addSld modSld">
      <pc:chgData name="Stoney, Tyler" userId="S::tston529@live.kutztown.edu::8b86e9d7-dc2e-4cfc-b920-819f2d5a363b" providerId="AD" clId="Web-{261A763D-DFE1-25EA-87E4-3AA4FDEDEDF7}" dt="2019-01-11T04:35:36.460" v="936" actId="20577"/>
      <pc:docMkLst>
        <pc:docMk/>
      </pc:docMkLst>
      <pc:sldChg chg="modSp">
        <pc:chgData name="Stoney, Tyler" userId="S::tston529@live.kutztown.edu::8b86e9d7-dc2e-4cfc-b920-819f2d5a363b" providerId="AD" clId="Web-{261A763D-DFE1-25EA-87E4-3AA4FDEDEDF7}" dt="2019-01-11T04:35:31.241" v="934" actId="20577"/>
        <pc:sldMkLst>
          <pc:docMk/>
          <pc:sldMk cId="1854711435" sldId="265"/>
        </pc:sldMkLst>
        <pc:spChg chg="mod">
          <ac:chgData name="Stoney, Tyler" userId="S::tston529@live.kutztown.edu::8b86e9d7-dc2e-4cfc-b920-819f2d5a363b" providerId="AD" clId="Web-{261A763D-DFE1-25EA-87E4-3AA4FDEDEDF7}" dt="2019-01-11T01:16:07.553" v="3" actId="20577"/>
          <ac:spMkLst>
            <pc:docMk/>
            <pc:sldMk cId="1854711435" sldId="265"/>
            <ac:spMk id="3" creationId="{C1F0073B-3949-4D81-A08D-EE37333B50F7}"/>
          </ac:spMkLst>
        </pc:spChg>
        <pc:spChg chg="mod">
          <ac:chgData name="Stoney, Tyler" userId="S::tston529@live.kutztown.edu::8b86e9d7-dc2e-4cfc-b920-819f2d5a363b" providerId="AD" clId="Web-{261A763D-DFE1-25EA-87E4-3AA4FDEDEDF7}" dt="2019-01-11T04:35:31.241" v="934" actId="20577"/>
          <ac:spMkLst>
            <pc:docMk/>
            <pc:sldMk cId="1854711435" sldId="265"/>
            <ac:spMk id="4" creationId="{9392C7D9-BAF7-4162-BCE9-52FE348A9868}"/>
          </ac:spMkLst>
        </pc:spChg>
        <pc:spChg chg="mod">
          <ac:chgData name="Stoney, Tyler" userId="S::tston529@live.kutztown.edu::8b86e9d7-dc2e-4cfc-b920-819f2d5a363b" providerId="AD" clId="Web-{261A763D-DFE1-25EA-87E4-3AA4FDEDEDF7}" dt="2019-01-11T01:29:34.607" v="52" actId="20577"/>
          <ac:spMkLst>
            <pc:docMk/>
            <pc:sldMk cId="1854711435" sldId="265"/>
            <ac:spMk id="5" creationId="{F116254D-2C10-437B-9BA7-217B77BD0FCA}"/>
          </ac:spMkLst>
        </pc:spChg>
        <pc:spChg chg="mod">
          <ac:chgData name="Stoney, Tyler" userId="S::tston529@live.kutztown.edu::8b86e9d7-dc2e-4cfc-b920-819f2d5a363b" providerId="AD" clId="Web-{261A763D-DFE1-25EA-87E4-3AA4FDEDEDF7}" dt="2019-01-11T02:03:23.782" v="507" actId="20577"/>
          <ac:spMkLst>
            <pc:docMk/>
            <pc:sldMk cId="1854711435" sldId="265"/>
            <ac:spMk id="6" creationId="{12F346A7-6EF9-4376-81DB-0C84D91DB98F}"/>
          </ac:spMkLst>
        </pc:spChg>
      </pc:sldChg>
      <pc:sldChg chg="modSp new">
        <pc:chgData name="Stoney, Tyler" userId="S::tston529@live.kutztown.edu::8b86e9d7-dc2e-4cfc-b920-819f2d5a363b" providerId="AD" clId="Web-{261A763D-DFE1-25EA-87E4-3AA4FDEDEDF7}" dt="2019-01-11T01:50:58.213" v="478" actId="20577"/>
        <pc:sldMkLst>
          <pc:docMk/>
          <pc:sldMk cId="3644620760" sldId="267"/>
        </pc:sldMkLst>
        <pc:spChg chg="mod">
          <ac:chgData name="Stoney, Tyler" userId="S::tston529@live.kutztown.edu::8b86e9d7-dc2e-4cfc-b920-819f2d5a363b" providerId="AD" clId="Web-{261A763D-DFE1-25EA-87E4-3AA4FDEDEDF7}" dt="2019-01-11T01:34:03.844" v="95" actId="20577"/>
          <ac:spMkLst>
            <pc:docMk/>
            <pc:sldMk cId="3644620760" sldId="267"/>
            <ac:spMk id="2" creationId="{929A999D-821A-431E-B514-BA6AC1F50BDD}"/>
          </ac:spMkLst>
        </pc:spChg>
        <pc:spChg chg="mod">
          <ac:chgData name="Stoney, Tyler" userId="S::tston529@live.kutztown.edu::8b86e9d7-dc2e-4cfc-b920-819f2d5a363b" providerId="AD" clId="Web-{261A763D-DFE1-25EA-87E4-3AA4FDEDEDF7}" dt="2019-01-11T01:34:07.406" v="98" actId="20577"/>
          <ac:spMkLst>
            <pc:docMk/>
            <pc:sldMk cId="3644620760" sldId="267"/>
            <ac:spMk id="3" creationId="{6B9BB700-9ACA-4D1D-AC42-B0414711D2B2}"/>
          </ac:spMkLst>
        </pc:spChg>
        <pc:spChg chg="mod">
          <ac:chgData name="Stoney, Tyler" userId="S::tston529@live.kutztown.edu::8b86e9d7-dc2e-4cfc-b920-819f2d5a363b" providerId="AD" clId="Web-{261A763D-DFE1-25EA-87E4-3AA4FDEDEDF7}" dt="2019-01-11T01:50:58.213" v="478" actId="20577"/>
          <ac:spMkLst>
            <pc:docMk/>
            <pc:sldMk cId="3644620760" sldId="267"/>
            <ac:spMk id="4" creationId="{E4530841-098E-49D1-B84A-41ADF58E5EE2}"/>
          </ac:spMkLst>
        </pc:spChg>
        <pc:spChg chg="mod">
          <ac:chgData name="Stoney, Tyler" userId="S::tston529@live.kutztown.edu::8b86e9d7-dc2e-4cfc-b920-819f2d5a363b" providerId="AD" clId="Web-{261A763D-DFE1-25EA-87E4-3AA4FDEDEDF7}" dt="2019-01-11T01:37:35.002" v="150" actId="20577"/>
          <ac:spMkLst>
            <pc:docMk/>
            <pc:sldMk cId="3644620760" sldId="267"/>
            <ac:spMk id="5" creationId="{E0712DCB-8691-4574-8732-C5ACCC879878}"/>
          </ac:spMkLst>
        </pc:spChg>
        <pc:spChg chg="mod">
          <ac:chgData name="Stoney, Tyler" userId="S::tston529@live.kutztown.edu::8b86e9d7-dc2e-4cfc-b920-819f2d5a363b" providerId="AD" clId="Web-{261A763D-DFE1-25EA-87E4-3AA4FDEDEDF7}" dt="2019-01-11T01:50:22.946" v="455" actId="20577"/>
          <ac:spMkLst>
            <pc:docMk/>
            <pc:sldMk cId="3644620760" sldId="267"/>
            <ac:spMk id="6" creationId="{62E25CA2-7454-48AD-B69A-8E12076D591D}"/>
          </ac:spMkLst>
        </pc:spChg>
      </pc:sldChg>
      <pc:sldChg chg="modSp new addCm">
        <pc:chgData name="Stoney, Tyler" userId="S::tston529@live.kutztown.edu::8b86e9d7-dc2e-4cfc-b920-819f2d5a363b" providerId="AD" clId="Web-{261A763D-DFE1-25EA-87E4-3AA4FDEDEDF7}" dt="2019-01-11T04:34:58.615" v="929" actId="20577"/>
        <pc:sldMkLst>
          <pc:docMk/>
          <pc:sldMk cId="3066320064" sldId="268"/>
        </pc:sldMkLst>
        <pc:spChg chg="mod">
          <ac:chgData name="Stoney, Tyler" userId="S::tston529@live.kutztown.edu::8b86e9d7-dc2e-4cfc-b920-819f2d5a363b" providerId="AD" clId="Web-{261A763D-DFE1-25EA-87E4-3AA4FDEDEDF7}" dt="2019-01-11T01:41:13.754" v="268" actId="20577"/>
          <ac:spMkLst>
            <pc:docMk/>
            <pc:sldMk cId="3066320064" sldId="268"/>
            <ac:spMk id="2" creationId="{7C33239D-1BBA-4CF6-BB32-BBB31751613C}"/>
          </ac:spMkLst>
        </pc:spChg>
        <pc:spChg chg="mod">
          <ac:chgData name="Stoney, Tyler" userId="S::tston529@live.kutztown.edu::8b86e9d7-dc2e-4cfc-b920-819f2d5a363b" providerId="AD" clId="Web-{261A763D-DFE1-25EA-87E4-3AA4FDEDEDF7}" dt="2019-01-11T04:34:58.615" v="929" actId="20577"/>
          <ac:spMkLst>
            <pc:docMk/>
            <pc:sldMk cId="3066320064" sldId="268"/>
            <ac:spMk id="3" creationId="{F360A701-260C-41C2-9D5A-B84A37B2CAC7}"/>
          </ac:spMkLst>
        </pc:spChg>
      </pc:sldChg>
      <pc:sldChg chg="addSp modSp new">
        <pc:chgData name="Stoney, Tyler" userId="S::tston529@live.kutztown.edu::8b86e9d7-dc2e-4cfc-b920-819f2d5a363b" providerId="AD" clId="Web-{261A763D-DFE1-25EA-87E4-3AA4FDEDEDF7}" dt="2019-01-11T02:37:24.050" v="911" actId="20577"/>
        <pc:sldMkLst>
          <pc:docMk/>
          <pc:sldMk cId="837619408" sldId="269"/>
        </pc:sldMkLst>
        <pc:spChg chg="mod">
          <ac:chgData name="Stoney, Tyler" userId="S::tston529@live.kutztown.edu::8b86e9d7-dc2e-4cfc-b920-819f2d5a363b" providerId="AD" clId="Web-{261A763D-DFE1-25EA-87E4-3AA4FDEDEDF7}" dt="2019-01-11T02:03:09.688" v="497" actId="20577"/>
          <ac:spMkLst>
            <pc:docMk/>
            <pc:sldMk cId="837619408" sldId="269"/>
            <ac:spMk id="2" creationId="{20B6DE47-3A61-4F27-93DB-E87FE98E727F}"/>
          </ac:spMkLst>
        </pc:spChg>
        <pc:spChg chg="mod">
          <ac:chgData name="Stoney, Tyler" userId="S::tston529@live.kutztown.edu::8b86e9d7-dc2e-4cfc-b920-819f2d5a363b" providerId="AD" clId="Web-{261A763D-DFE1-25EA-87E4-3AA4FDEDEDF7}" dt="2019-01-11T02:28:28.261" v="642" actId="1076"/>
          <ac:spMkLst>
            <pc:docMk/>
            <pc:sldMk cId="837619408" sldId="269"/>
            <ac:spMk id="3" creationId="{276D7364-86E6-4D9F-9AC4-4DA969BFD73A}"/>
          </ac:spMkLst>
        </pc:spChg>
        <pc:spChg chg="mod">
          <ac:chgData name="Stoney, Tyler" userId="S::tston529@live.kutztown.edu::8b86e9d7-dc2e-4cfc-b920-819f2d5a363b" providerId="AD" clId="Web-{261A763D-DFE1-25EA-87E4-3AA4FDEDEDF7}" dt="2019-01-11T02:37:24.050" v="911" actId="20577"/>
          <ac:spMkLst>
            <pc:docMk/>
            <pc:sldMk cId="837619408" sldId="269"/>
            <ac:spMk id="4" creationId="{BC2EB35C-003D-4C64-BB30-51826C466874}"/>
          </ac:spMkLst>
        </pc:spChg>
        <pc:spChg chg="add mod">
          <ac:chgData name="Stoney, Tyler" userId="S::tston529@live.kutztown.edu::8b86e9d7-dc2e-4cfc-b920-819f2d5a363b" providerId="AD" clId="Web-{261A763D-DFE1-25EA-87E4-3AA4FDEDEDF7}" dt="2019-01-11T02:34:54.002" v="906" actId="20577"/>
          <ac:spMkLst>
            <pc:docMk/>
            <pc:sldMk cId="837619408" sldId="269"/>
            <ac:spMk id="5" creationId="{EA58380F-D36F-4BD1-8EFE-E1B3C99F6BB2}"/>
          </ac:spMkLst>
        </pc:spChg>
      </pc:sldChg>
    </pc:docChg>
  </pc:docChgLst>
  <pc:docChgLst>
    <pc:chgData name="Earl, Patrick" userId="S::pearl464@live.kutztown.edu::f60a8b31-4e4e-4a97-be7d-f7bbab754588" providerId="AD" clId="Web-{83942EF9-8662-2190-2E34-57BC5FF44ACD}"/>
    <pc:docChg chg="modSld">
      <pc:chgData name="Earl, Patrick" userId="S::pearl464@live.kutztown.edu::f60a8b31-4e4e-4a97-be7d-f7bbab754588" providerId="AD" clId="Web-{83942EF9-8662-2190-2E34-57BC5FF44ACD}" dt="2019-01-12T18:35:07.788" v="66" actId="1076"/>
      <pc:docMkLst>
        <pc:docMk/>
      </pc:docMkLst>
      <pc:sldChg chg="modSp">
        <pc:chgData name="Earl, Patrick" userId="S::pearl464@live.kutztown.edu::f60a8b31-4e4e-4a97-be7d-f7bbab754588" providerId="AD" clId="Web-{83942EF9-8662-2190-2E34-57BC5FF44ACD}" dt="2019-01-12T18:35:07.788" v="66" actId="1076"/>
        <pc:sldMkLst>
          <pc:docMk/>
          <pc:sldMk cId="2945161341" sldId="260"/>
        </pc:sldMkLst>
        <pc:spChg chg="mod">
          <ac:chgData name="Earl, Patrick" userId="S::pearl464@live.kutztown.edu::f60a8b31-4e4e-4a97-be7d-f7bbab754588" providerId="AD" clId="Web-{83942EF9-8662-2190-2E34-57BC5FF44ACD}" dt="2019-01-12T18:35:04.038" v="64" actId="20577"/>
          <ac:spMkLst>
            <pc:docMk/>
            <pc:sldMk cId="2945161341" sldId="260"/>
            <ac:spMk id="3" creationId="{38C26238-49F7-4889-A9AF-BE14160717D7}"/>
          </ac:spMkLst>
        </pc:spChg>
        <pc:picChg chg="mod">
          <ac:chgData name="Earl, Patrick" userId="S::pearl464@live.kutztown.edu::f60a8b31-4e4e-4a97-be7d-f7bbab754588" providerId="AD" clId="Web-{83942EF9-8662-2190-2E34-57BC5FF44ACD}" dt="2019-01-12T18:35:07.788" v="66" actId="1076"/>
          <ac:picMkLst>
            <pc:docMk/>
            <pc:sldMk cId="2945161341" sldId="260"/>
            <ac:picMk id="9" creationId="{5DEA90E5-7F90-45E5-B875-0C202A11459B}"/>
          </ac:picMkLst>
        </pc:picChg>
      </pc:sldChg>
    </pc:docChg>
  </pc:docChgLst>
  <pc:docChgLst>
    <pc:chgData name="Earl, Patrick" userId="S::pearl464@live.kutztown.edu::f60a8b31-4e4e-4a97-be7d-f7bbab754588" providerId="AD" clId="Web-{356C6A6B-D034-4FBB-A797-8757BEDC80DF}"/>
    <pc:docChg chg="modSld">
      <pc:chgData name="Earl, Patrick" userId="S::pearl464@live.kutztown.edu::f60a8b31-4e4e-4a97-be7d-f7bbab754588" providerId="AD" clId="Web-{356C6A6B-D034-4FBB-A797-8757BEDC80DF}" dt="2019-01-21T18:50:21.516" v="25" actId="20577"/>
      <pc:docMkLst>
        <pc:docMk/>
      </pc:docMkLst>
      <pc:sldChg chg="modSp">
        <pc:chgData name="Earl, Patrick" userId="S::pearl464@live.kutztown.edu::f60a8b31-4e4e-4a97-be7d-f7bbab754588" providerId="AD" clId="Web-{356C6A6B-D034-4FBB-A797-8757BEDC80DF}" dt="2019-01-21T18:50:21.516" v="24" actId="20577"/>
        <pc:sldMkLst>
          <pc:docMk/>
          <pc:sldMk cId="3497079310" sldId="257"/>
        </pc:sldMkLst>
        <pc:spChg chg="mod">
          <ac:chgData name="Earl, Patrick" userId="S::pearl464@live.kutztown.edu::f60a8b31-4e4e-4a97-be7d-f7bbab754588" providerId="AD" clId="Web-{356C6A6B-D034-4FBB-A797-8757BEDC80DF}" dt="2019-01-21T18:50:21.516" v="24" actId="20577"/>
          <ac:spMkLst>
            <pc:docMk/>
            <pc:sldMk cId="3497079310" sldId="257"/>
            <ac:spMk id="3" creationId="{B927B798-F998-44E4-8EF8-586E2CAFADED}"/>
          </ac:spMkLst>
        </pc:spChg>
      </pc:sldChg>
    </pc:docChg>
  </pc:docChgLst>
  <pc:docChgLst>
    <pc:chgData name="Guest User" userId="S::urn:spo:anon#d345a1488cc8693fbe7b72a79a1410a69e68256e0deda120b325aaf194f4cdb4::" providerId="AD" clId="Web-{2D6E68A3-F6D5-49AB-B629-3270ABD462FD}"/>
    <pc:docChg chg="modSld">
      <pc:chgData name="Guest User" userId="S::urn:spo:anon#d345a1488cc8693fbe7b72a79a1410a69e68256e0deda120b325aaf194f4cdb4::" providerId="AD" clId="Web-{2D6E68A3-F6D5-49AB-B629-3270ABD462FD}" dt="2019-01-12T19:37:58.617" v="3" actId="20577"/>
      <pc:docMkLst>
        <pc:docMk/>
      </pc:docMkLst>
      <pc:sldChg chg="modSp">
        <pc:chgData name="Guest User" userId="S::urn:spo:anon#d345a1488cc8693fbe7b72a79a1410a69e68256e0deda120b325aaf194f4cdb4::" providerId="AD" clId="Web-{2D6E68A3-F6D5-49AB-B629-3270ABD462FD}" dt="2019-01-12T19:37:58.617" v="2" actId="20577"/>
        <pc:sldMkLst>
          <pc:docMk/>
          <pc:sldMk cId="2945161341" sldId="260"/>
        </pc:sldMkLst>
        <pc:spChg chg="mod">
          <ac:chgData name="Guest User" userId="S::urn:spo:anon#d345a1488cc8693fbe7b72a79a1410a69e68256e0deda120b325aaf194f4cdb4::" providerId="AD" clId="Web-{2D6E68A3-F6D5-49AB-B629-3270ABD462FD}" dt="2019-01-12T19:37:58.617" v="2" actId="20577"/>
          <ac:spMkLst>
            <pc:docMk/>
            <pc:sldMk cId="2945161341" sldId="260"/>
            <ac:spMk id="3" creationId="{38C26238-49F7-4889-A9AF-BE14160717D7}"/>
          </ac:spMkLst>
        </pc:spChg>
      </pc:sldChg>
    </pc:docChg>
  </pc:docChgLst>
  <pc:docChgLst>
    <pc:chgData name="Earl, Patrick" userId="S::pearl464@live.kutztown.edu::f60a8b31-4e4e-4a97-be7d-f7bbab754588" providerId="AD" clId="Web-{129F8814-A5CD-D8EB-58B8-FD6FF424A6EC}"/>
    <pc:docChg chg="addSld modSld sldOrd">
      <pc:chgData name="Earl, Patrick" userId="S::pearl464@live.kutztown.edu::f60a8b31-4e4e-4a97-be7d-f7bbab754588" providerId="AD" clId="Web-{129F8814-A5CD-D8EB-58B8-FD6FF424A6EC}" dt="2019-01-12T21:45:09.163" v="952"/>
      <pc:docMkLst>
        <pc:docMk/>
      </pc:docMkLst>
      <pc:sldChg chg="addSp delSp modSp">
        <pc:chgData name="Earl, Patrick" userId="S::pearl464@live.kutztown.edu::f60a8b31-4e4e-4a97-be7d-f7bbab754588" providerId="AD" clId="Web-{129F8814-A5CD-D8EB-58B8-FD6FF424A6EC}" dt="2019-01-12T21:33:33.839" v="651" actId="1076"/>
        <pc:sldMkLst>
          <pc:docMk/>
          <pc:sldMk cId="3722325474" sldId="261"/>
        </pc:sldMkLst>
        <pc:spChg chg="mod">
          <ac:chgData name="Earl, Patrick" userId="S::pearl464@live.kutztown.edu::f60a8b31-4e4e-4a97-be7d-f7bbab754588" providerId="AD" clId="Web-{129F8814-A5CD-D8EB-58B8-FD6FF424A6EC}" dt="2019-01-12T21:33:24.573" v="645" actId="20577"/>
          <ac:spMkLst>
            <pc:docMk/>
            <pc:sldMk cId="3722325474" sldId="261"/>
            <ac:spMk id="3" creationId="{07E1BC72-EF38-49F5-BA7E-98637EF3415B}"/>
          </ac:spMkLst>
        </pc:spChg>
        <pc:spChg chg="add del">
          <ac:chgData name="Earl, Patrick" userId="S::pearl464@live.kutztown.edu::f60a8b31-4e4e-4a97-be7d-f7bbab754588" providerId="AD" clId="Web-{129F8814-A5CD-D8EB-58B8-FD6FF424A6EC}" dt="2019-01-12T21:18:26.223" v="88"/>
          <ac:spMkLst>
            <pc:docMk/>
            <pc:sldMk cId="3722325474" sldId="261"/>
            <ac:spMk id="4" creationId="{C21C1FA4-CDF1-4A19-BD42-12F6D9B3AC2F}"/>
          </ac:spMkLst>
        </pc:spChg>
        <pc:spChg chg="add mod">
          <ac:chgData name="Earl, Patrick" userId="S::pearl464@live.kutztown.edu::f60a8b31-4e4e-4a97-be7d-f7bbab754588" providerId="AD" clId="Web-{129F8814-A5CD-D8EB-58B8-FD6FF424A6EC}" dt="2019-01-12T21:33:33.823" v="649" actId="1076"/>
          <ac:spMkLst>
            <pc:docMk/>
            <pc:sldMk cId="3722325474" sldId="261"/>
            <ac:spMk id="5" creationId="{97125BF9-F389-4AC5-84A6-801436F249B5}"/>
          </ac:spMkLst>
        </pc:spChg>
        <pc:spChg chg="add mod">
          <ac:chgData name="Earl, Patrick" userId="S::pearl464@live.kutztown.edu::f60a8b31-4e4e-4a97-be7d-f7bbab754588" providerId="AD" clId="Web-{129F8814-A5CD-D8EB-58B8-FD6FF424A6EC}" dt="2019-01-12T21:33:33.823" v="650" actId="1076"/>
          <ac:spMkLst>
            <pc:docMk/>
            <pc:sldMk cId="3722325474" sldId="261"/>
            <ac:spMk id="6" creationId="{BB14868A-50F2-4418-9B6D-09984075B3F5}"/>
          </ac:spMkLst>
        </pc:spChg>
        <pc:spChg chg="add mod">
          <ac:chgData name="Earl, Patrick" userId="S::pearl464@live.kutztown.edu::f60a8b31-4e4e-4a97-be7d-f7bbab754588" providerId="AD" clId="Web-{129F8814-A5CD-D8EB-58B8-FD6FF424A6EC}" dt="2019-01-12T21:33:33.839" v="651" actId="1076"/>
          <ac:spMkLst>
            <pc:docMk/>
            <pc:sldMk cId="3722325474" sldId="261"/>
            <ac:spMk id="7" creationId="{6C918A21-A4C5-4EC5-8371-527B22E4CCF4}"/>
          </ac:spMkLst>
        </pc:spChg>
        <pc:spChg chg="add del mod">
          <ac:chgData name="Earl, Patrick" userId="S::pearl464@live.kutztown.edu::f60a8b31-4e4e-4a97-be7d-f7bbab754588" providerId="AD" clId="Web-{129F8814-A5CD-D8EB-58B8-FD6FF424A6EC}" dt="2019-01-12T21:25:04.334" v="228"/>
          <ac:spMkLst>
            <pc:docMk/>
            <pc:sldMk cId="3722325474" sldId="261"/>
            <ac:spMk id="8" creationId="{B4FB592E-5873-4807-99CE-016FB403B5C7}"/>
          </ac:spMkLst>
        </pc:spChg>
      </pc:sldChg>
      <pc:sldChg chg="ord">
        <pc:chgData name="Earl, Patrick" userId="S::pearl464@live.kutztown.edu::f60a8b31-4e4e-4a97-be7d-f7bbab754588" providerId="AD" clId="Web-{129F8814-A5CD-D8EB-58B8-FD6FF424A6EC}" dt="2019-01-12T21:45:09.163" v="952"/>
        <pc:sldMkLst>
          <pc:docMk/>
          <pc:sldMk cId="4234969866" sldId="266"/>
        </pc:sldMkLst>
      </pc:sldChg>
      <pc:sldChg chg="ord">
        <pc:chgData name="Earl, Patrick" userId="S::pearl464@live.kutztown.edu::f60a8b31-4e4e-4a97-be7d-f7bbab754588" providerId="AD" clId="Web-{129F8814-A5CD-D8EB-58B8-FD6FF424A6EC}" dt="2019-01-12T21:44:48.584" v="950"/>
        <pc:sldMkLst>
          <pc:docMk/>
          <pc:sldMk cId="3066320064" sldId="268"/>
        </pc:sldMkLst>
      </pc:sldChg>
      <pc:sldChg chg="addSp delSp modSp new">
        <pc:chgData name="Earl, Patrick" userId="S::pearl464@live.kutztown.edu::f60a8b31-4e4e-4a97-be7d-f7bbab754588" providerId="AD" clId="Web-{129F8814-A5CD-D8EB-58B8-FD6FF424A6EC}" dt="2019-01-12T21:33:01.963" v="634" actId="20577"/>
        <pc:sldMkLst>
          <pc:docMk/>
          <pc:sldMk cId="2261031526" sldId="270"/>
        </pc:sldMkLst>
        <pc:spChg chg="mod">
          <ac:chgData name="Earl, Patrick" userId="S::pearl464@live.kutztown.edu::f60a8b31-4e4e-4a97-be7d-f7bbab754588" providerId="AD" clId="Web-{129F8814-A5CD-D8EB-58B8-FD6FF424A6EC}" dt="2019-01-12T21:24:42.787" v="221" actId="20577"/>
          <ac:spMkLst>
            <pc:docMk/>
            <pc:sldMk cId="2261031526" sldId="270"/>
            <ac:spMk id="2" creationId="{D5E4EF44-564D-44A8-8288-5E17ABA3FDD0}"/>
          </ac:spMkLst>
        </pc:spChg>
        <pc:spChg chg="mod">
          <ac:chgData name="Earl, Patrick" userId="S::pearl464@live.kutztown.edu::f60a8b31-4e4e-4a97-be7d-f7bbab754588" providerId="AD" clId="Web-{129F8814-A5CD-D8EB-58B8-FD6FF424A6EC}" dt="2019-01-12T21:33:01.963" v="634" actId="20577"/>
          <ac:spMkLst>
            <pc:docMk/>
            <pc:sldMk cId="2261031526" sldId="270"/>
            <ac:spMk id="3" creationId="{6D0EA948-A37D-4459-BE7C-B16DA5D86287}"/>
          </ac:spMkLst>
        </pc:spChg>
        <pc:spChg chg="add del">
          <ac:chgData name="Earl, Patrick" userId="S::pearl464@live.kutztown.edu::f60a8b31-4e4e-4a97-be7d-f7bbab754588" providerId="AD" clId="Web-{129F8814-A5CD-D8EB-58B8-FD6FF424A6EC}" dt="2019-01-12T21:24:47.584" v="225"/>
          <ac:spMkLst>
            <pc:docMk/>
            <pc:sldMk cId="2261031526" sldId="270"/>
            <ac:spMk id="5" creationId="{A9381BA6-2E0E-412A-BD00-84637147CFA5}"/>
          </ac:spMkLst>
        </pc:spChg>
      </pc:sldChg>
      <pc:sldChg chg="modSp new">
        <pc:chgData name="Earl, Patrick" userId="S::pearl464@live.kutztown.edu::f60a8b31-4e4e-4a97-be7d-f7bbab754588" providerId="AD" clId="Web-{129F8814-A5CD-D8EB-58B8-FD6FF424A6EC}" dt="2019-01-12T21:43:20.347" v="948" actId="20577"/>
        <pc:sldMkLst>
          <pc:docMk/>
          <pc:sldMk cId="1034366612" sldId="271"/>
        </pc:sldMkLst>
        <pc:spChg chg="mod">
          <ac:chgData name="Earl, Patrick" userId="S::pearl464@live.kutztown.edu::f60a8b31-4e4e-4a97-be7d-f7bbab754588" providerId="AD" clId="Web-{129F8814-A5CD-D8EB-58B8-FD6FF424A6EC}" dt="2019-01-12T21:38:37.540" v="662" actId="14100"/>
          <ac:spMkLst>
            <pc:docMk/>
            <pc:sldMk cId="1034366612" sldId="271"/>
            <ac:spMk id="2" creationId="{051D943B-5B99-4753-8886-23D81022D2EB}"/>
          </ac:spMkLst>
        </pc:spChg>
        <pc:spChg chg="mod">
          <ac:chgData name="Earl, Patrick" userId="S::pearl464@live.kutztown.edu::f60a8b31-4e4e-4a97-be7d-f7bbab754588" providerId="AD" clId="Web-{129F8814-A5CD-D8EB-58B8-FD6FF424A6EC}" dt="2019-01-12T21:43:20.347" v="948" actId="20577"/>
          <ac:spMkLst>
            <pc:docMk/>
            <pc:sldMk cId="1034366612" sldId="271"/>
            <ac:spMk id="3" creationId="{3372B28A-DB50-44F6-B30A-E6BF2E5D9BD1}"/>
          </ac:spMkLst>
        </pc:spChg>
      </pc:sldChg>
    </pc:docChg>
  </pc:docChgLst>
  <pc:docChgLst>
    <pc:chgData name="Earl, Patrick" userId="S::pearl464@live.kutztown.edu::f60a8b31-4e4e-4a97-be7d-f7bbab754588" providerId="AD" clId="Web-{179F70E2-5A39-CA10-160B-0B612B633990}"/>
    <pc:docChg chg="modSld sldOrd">
      <pc:chgData name="Earl, Patrick" userId="S::pearl464@live.kutztown.edu::f60a8b31-4e4e-4a97-be7d-f7bbab754588" providerId="AD" clId="Web-{179F70E2-5A39-CA10-160B-0B612B633990}" dt="2019-01-16T23:51:29.797" v="11" actId="20577"/>
      <pc:docMkLst>
        <pc:docMk/>
      </pc:docMkLst>
      <pc:sldChg chg="modSp">
        <pc:chgData name="Earl, Patrick" userId="S::pearl464@live.kutztown.edu::f60a8b31-4e4e-4a97-be7d-f7bbab754588" providerId="AD" clId="Web-{179F70E2-5A39-CA10-160B-0B612B633990}" dt="2019-01-16T23:51:29.797" v="10" actId="20577"/>
        <pc:sldMkLst>
          <pc:docMk/>
          <pc:sldMk cId="3066320064" sldId="268"/>
        </pc:sldMkLst>
        <pc:spChg chg="mod">
          <ac:chgData name="Earl, Patrick" userId="S::pearl464@live.kutztown.edu::f60a8b31-4e4e-4a97-be7d-f7bbab754588" providerId="AD" clId="Web-{179F70E2-5A39-CA10-160B-0B612B633990}" dt="2019-01-16T23:51:29.797" v="10" actId="20577"/>
          <ac:spMkLst>
            <pc:docMk/>
            <pc:sldMk cId="3066320064" sldId="268"/>
            <ac:spMk id="3" creationId="{F360A701-260C-41C2-9D5A-B84A37B2CAC7}"/>
          </ac:spMkLst>
        </pc:spChg>
      </pc:sldChg>
      <pc:sldChg chg="ord">
        <pc:chgData name="Earl, Patrick" userId="S::pearl464@live.kutztown.edu::f60a8b31-4e4e-4a97-be7d-f7bbab754588" providerId="AD" clId="Web-{179F70E2-5A39-CA10-160B-0B612B633990}" dt="2019-01-16T23:51:12.578" v="1"/>
        <pc:sldMkLst>
          <pc:docMk/>
          <pc:sldMk cId="837619408" sldId="269"/>
        </pc:sldMkLst>
      </pc:sldChg>
    </pc:docChg>
  </pc:docChgLst>
  <pc:docChgLst>
    <pc:chgData name="Earl, Patrick" userId="S::pearl464@live.kutztown.edu::f60a8b31-4e4e-4a97-be7d-f7bbab754588" providerId="AD" clId="Web-{762CCE78-D24A-C37A-01B3-C84ABD874FBE}"/>
    <pc:docChg chg="modSld">
      <pc:chgData name="Earl, Patrick" userId="S::pearl464@live.kutztown.edu::f60a8b31-4e4e-4a97-be7d-f7bbab754588" providerId="AD" clId="Web-{762CCE78-D24A-C37A-01B3-C84ABD874FBE}" dt="2019-01-10T01:43:47.457" v="124" actId="20577"/>
      <pc:docMkLst>
        <pc:docMk/>
      </pc:docMkLst>
      <pc:sldChg chg="modSp">
        <pc:chgData name="Earl, Patrick" userId="S::pearl464@live.kutztown.edu::f60a8b31-4e4e-4a97-be7d-f7bbab754588" providerId="AD" clId="Web-{762CCE78-D24A-C37A-01B3-C84ABD874FBE}" dt="2019-01-10T01:43:45.770" v="122" actId="20577"/>
        <pc:sldMkLst>
          <pc:docMk/>
          <pc:sldMk cId="1854711435" sldId="265"/>
        </pc:sldMkLst>
        <pc:spChg chg="mod">
          <ac:chgData name="Earl, Patrick" userId="S::pearl464@live.kutztown.edu::f60a8b31-4e4e-4a97-be7d-f7bbab754588" providerId="AD" clId="Web-{762CCE78-D24A-C37A-01B3-C84ABD874FBE}" dt="2019-01-10T01:43:45.770" v="122" actId="20577"/>
          <ac:spMkLst>
            <pc:docMk/>
            <pc:sldMk cId="1854711435" sldId="265"/>
            <ac:spMk id="2" creationId="{5C237CA5-B39E-4B85-B7BC-8418D0C16EEE}"/>
          </ac:spMkLst>
        </pc:spChg>
      </pc:sldChg>
      <pc:sldChg chg="modSp">
        <pc:chgData name="Earl, Patrick" userId="S::pearl464@live.kutztown.edu::f60a8b31-4e4e-4a97-be7d-f7bbab754588" providerId="AD" clId="Web-{762CCE78-D24A-C37A-01B3-C84ABD874FBE}" dt="2019-01-10T01:15:53.653" v="116" actId="20577"/>
        <pc:sldMkLst>
          <pc:docMk/>
          <pc:sldMk cId="4234969866" sldId="266"/>
        </pc:sldMkLst>
        <pc:spChg chg="mod">
          <ac:chgData name="Earl, Patrick" userId="S::pearl464@live.kutztown.edu::f60a8b31-4e4e-4a97-be7d-f7bbab754588" providerId="AD" clId="Web-{762CCE78-D24A-C37A-01B3-C84ABD874FBE}" dt="2019-01-10T01:13:29.479" v="18" actId="20577"/>
          <ac:spMkLst>
            <pc:docMk/>
            <pc:sldMk cId="4234969866" sldId="266"/>
            <ac:spMk id="2" creationId="{8E55C07C-E53C-40D4-B1F1-D539549F3FDD}"/>
          </ac:spMkLst>
        </pc:spChg>
        <pc:spChg chg="mod">
          <ac:chgData name="Earl, Patrick" userId="S::pearl464@live.kutztown.edu::f60a8b31-4e4e-4a97-be7d-f7bbab754588" providerId="AD" clId="Web-{762CCE78-D24A-C37A-01B3-C84ABD874FBE}" dt="2019-01-10T01:15:53.653" v="116" actId="20577"/>
          <ac:spMkLst>
            <pc:docMk/>
            <pc:sldMk cId="4234969866" sldId="266"/>
            <ac:spMk id="3" creationId="{FCC763B9-FF88-47A4-BE68-8C2F949DCC22}"/>
          </ac:spMkLst>
        </pc:spChg>
      </pc:sldChg>
    </pc:docChg>
  </pc:docChgLst>
  <pc:docChgLst>
    <pc:chgData name="Earl, Patrick" userId="S::pearl464@live.kutztown.edu::f60a8b31-4e4e-4a97-be7d-f7bbab754588" providerId="AD" clId="Web-{6B5F858F-541B-4A35-A3D7-989A751DC60D}"/>
    <pc:docChg chg="addSld delSld modSld">
      <pc:chgData name="Earl, Patrick" userId="S::pearl464@live.kutztown.edu::f60a8b31-4e4e-4a97-be7d-f7bbab754588" providerId="AD" clId="Web-{6B5F858F-541B-4A35-A3D7-989A751DC60D}" dt="2019-01-04T02:13:55.587" v="2230" actId="20577"/>
      <pc:docMkLst>
        <pc:docMk/>
      </pc:docMkLst>
      <pc:sldChg chg="modSp">
        <pc:chgData name="Earl, Patrick" userId="S::pearl464@live.kutztown.edu::f60a8b31-4e4e-4a97-be7d-f7bbab754588" providerId="AD" clId="Web-{6B5F858F-541B-4A35-A3D7-989A751DC60D}" dt="2019-01-04T00:34:19.715" v="9" actId="20577"/>
        <pc:sldMkLst>
          <pc:docMk/>
          <pc:sldMk cId="3601082625" sldId="256"/>
        </pc:sldMkLst>
        <pc:spChg chg="mod">
          <ac:chgData name="Earl, Patrick" userId="S::pearl464@live.kutztown.edu::f60a8b31-4e4e-4a97-be7d-f7bbab754588" providerId="AD" clId="Web-{6B5F858F-541B-4A35-A3D7-989A751DC60D}" dt="2019-01-04T00:33:59.527" v="2" actId="20577"/>
          <ac:spMkLst>
            <pc:docMk/>
            <pc:sldMk cId="3601082625" sldId="256"/>
            <ac:spMk id="2" creationId="{00000000-0000-0000-0000-000000000000}"/>
          </ac:spMkLst>
        </pc:spChg>
        <pc:spChg chg="mod">
          <ac:chgData name="Earl, Patrick" userId="S::pearl464@live.kutztown.edu::f60a8b31-4e4e-4a97-be7d-f7bbab754588" providerId="AD" clId="Web-{6B5F858F-541B-4A35-A3D7-989A751DC60D}" dt="2019-01-04T00:34:19.715" v="9" actId="20577"/>
          <ac:spMkLst>
            <pc:docMk/>
            <pc:sldMk cId="3601082625" sldId="256"/>
            <ac:spMk id="3" creationId="{00000000-0000-0000-0000-000000000000}"/>
          </ac:spMkLst>
        </pc:spChg>
      </pc:sldChg>
      <pc:sldChg chg="modSp new">
        <pc:chgData name="Earl, Patrick" userId="S::pearl464@live.kutztown.edu::f60a8b31-4e4e-4a97-be7d-f7bbab754588" providerId="AD" clId="Web-{6B5F858F-541B-4A35-A3D7-989A751DC60D}" dt="2019-01-04T02:00:37.191" v="1679" actId="20577"/>
        <pc:sldMkLst>
          <pc:docMk/>
          <pc:sldMk cId="3497079310" sldId="257"/>
        </pc:sldMkLst>
        <pc:spChg chg="mod">
          <ac:chgData name="Earl, Patrick" userId="S::pearl464@live.kutztown.edu::f60a8b31-4e4e-4a97-be7d-f7bbab754588" providerId="AD" clId="Web-{6B5F858F-541B-4A35-A3D7-989A751DC60D}" dt="2019-01-04T00:34:28.887" v="18" actId="20577"/>
          <ac:spMkLst>
            <pc:docMk/>
            <pc:sldMk cId="3497079310" sldId="257"/>
            <ac:spMk id="2" creationId="{46ED653A-793A-4875-8F9A-EA100408E121}"/>
          </ac:spMkLst>
        </pc:spChg>
        <pc:spChg chg="mod">
          <ac:chgData name="Earl, Patrick" userId="S::pearl464@live.kutztown.edu::f60a8b31-4e4e-4a97-be7d-f7bbab754588" providerId="AD" clId="Web-{6B5F858F-541B-4A35-A3D7-989A751DC60D}" dt="2019-01-04T02:00:37.191" v="1679" actId="20577"/>
          <ac:spMkLst>
            <pc:docMk/>
            <pc:sldMk cId="3497079310" sldId="257"/>
            <ac:spMk id="3" creationId="{B927B798-F998-44E4-8EF8-586E2CAFADED}"/>
          </ac:spMkLst>
        </pc:spChg>
      </pc:sldChg>
      <pc:sldChg chg="modSp new">
        <pc:chgData name="Earl, Patrick" userId="S::pearl464@live.kutztown.edu::f60a8b31-4e4e-4a97-be7d-f7bbab754588" providerId="AD" clId="Web-{6B5F858F-541B-4A35-A3D7-989A751DC60D}" dt="2019-01-04T00:58:45.074" v="890" actId="20577"/>
        <pc:sldMkLst>
          <pc:docMk/>
          <pc:sldMk cId="2737635782" sldId="258"/>
        </pc:sldMkLst>
        <pc:spChg chg="mod">
          <ac:chgData name="Earl, Patrick" userId="S::pearl464@live.kutztown.edu::f60a8b31-4e4e-4a97-be7d-f7bbab754588" providerId="AD" clId="Web-{6B5F858F-541B-4A35-A3D7-989A751DC60D}" dt="2019-01-04T00:56:42.774" v="864" actId="20577"/>
          <ac:spMkLst>
            <pc:docMk/>
            <pc:sldMk cId="2737635782" sldId="258"/>
            <ac:spMk id="2" creationId="{104D6AB6-EA39-4972-8B4E-C082C8BC98B9}"/>
          </ac:spMkLst>
        </pc:spChg>
        <pc:spChg chg="mod">
          <ac:chgData name="Earl, Patrick" userId="S::pearl464@live.kutztown.edu::f60a8b31-4e4e-4a97-be7d-f7bbab754588" providerId="AD" clId="Web-{6B5F858F-541B-4A35-A3D7-989A751DC60D}" dt="2019-01-04T00:58:45.074" v="890" actId="20577"/>
          <ac:spMkLst>
            <pc:docMk/>
            <pc:sldMk cId="2737635782" sldId="258"/>
            <ac:spMk id="3" creationId="{91A60AF6-79BE-43AA-A8A6-E10A1F20691A}"/>
          </ac:spMkLst>
        </pc:spChg>
      </pc:sldChg>
      <pc:sldChg chg="modSp new">
        <pc:chgData name="Earl, Patrick" userId="S::pearl464@live.kutztown.edu::f60a8b31-4e4e-4a97-be7d-f7bbab754588" providerId="AD" clId="Web-{6B5F858F-541B-4A35-A3D7-989A751DC60D}" dt="2019-01-04T01:27:24.720" v="1379" actId="20577"/>
        <pc:sldMkLst>
          <pc:docMk/>
          <pc:sldMk cId="4061847096" sldId="259"/>
        </pc:sldMkLst>
        <pc:spChg chg="mod">
          <ac:chgData name="Earl, Patrick" userId="S::pearl464@live.kutztown.edu::f60a8b31-4e4e-4a97-be7d-f7bbab754588" providerId="AD" clId="Web-{6B5F858F-541B-4A35-A3D7-989A751DC60D}" dt="2019-01-04T01:15:38.590" v="1079" actId="20577"/>
          <ac:spMkLst>
            <pc:docMk/>
            <pc:sldMk cId="4061847096" sldId="259"/>
            <ac:spMk id="2" creationId="{18E1839B-B2FE-4A7F-8F8A-6053D473360F}"/>
          </ac:spMkLst>
        </pc:spChg>
        <pc:spChg chg="mod">
          <ac:chgData name="Earl, Patrick" userId="S::pearl464@live.kutztown.edu::f60a8b31-4e4e-4a97-be7d-f7bbab754588" providerId="AD" clId="Web-{6B5F858F-541B-4A35-A3D7-989A751DC60D}" dt="2019-01-04T01:27:24.720" v="1379" actId="20577"/>
          <ac:spMkLst>
            <pc:docMk/>
            <pc:sldMk cId="4061847096" sldId="259"/>
            <ac:spMk id="3" creationId="{0F6976EB-A46E-48DC-85AF-C2DD71288B91}"/>
          </ac:spMkLst>
        </pc:spChg>
      </pc:sldChg>
      <pc:sldChg chg="modSp new del">
        <pc:chgData name="Earl, Patrick" userId="S::pearl464@live.kutztown.edu::f60a8b31-4e4e-4a97-be7d-f7bbab754588" providerId="AD" clId="Web-{6B5F858F-541B-4A35-A3D7-989A751DC60D}" dt="2019-01-04T01:40:30.356" v="1410"/>
        <pc:sldMkLst>
          <pc:docMk/>
          <pc:sldMk cId="1103595575" sldId="260"/>
        </pc:sldMkLst>
        <pc:spChg chg="mod">
          <ac:chgData name="Earl, Patrick" userId="S::pearl464@live.kutztown.edu::f60a8b31-4e4e-4a97-be7d-f7bbab754588" providerId="AD" clId="Web-{6B5F858F-541B-4A35-A3D7-989A751DC60D}" dt="2019-01-04T01:35:15.985" v="1404" actId="20577"/>
          <ac:spMkLst>
            <pc:docMk/>
            <pc:sldMk cId="1103595575" sldId="260"/>
            <ac:spMk id="2" creationId="{DDF0F46B-AA23-4D2D-AC18-28B71E226742}"/>
          </ac:spMkLst>
        </pc:spChg>
        <pc:spChg chg="mod">
          <ac:chgData name="Earl, Patrick" userId="S::pearl464@live.kutztown.edu::f60a8b31-4e4e-4a97-be7d-f7bbab754588" providerId="AD" clId="Web-{6B5F858F-541B-4A35-A3D7-989A751DC60D}" dt="2019-01-04T01:35:22.896" v="1407" actId="20577"/>
          <ac:spMkLst>
            <pc:docMk/>
            <pc:sldMk cId="1103595575" sldId="260"/>
            <ac:spMk id="3" creationId="{2E2312DB-E6AA-4714-99D2-0A2C8FE349A6}"/>
          </ac:spMkLst>
        </pc:spChg>
      </pc:sldChg>
      <pc:sldChg chg="addSp delSp modSp new">
        <pc:chgData name="Earl, Patrick" userId="S::pearl464@live.kutztown.edu::f60a8b31-4e4e-4a97-be7d-f7bbab754588" providerId="AD" clId="Web-{6B5F858F-541B-4A35-A3D7-989A751DC60D}" dt="2019-01-04T02:01:56.755" v="1718" actId="20577"/>
        <pc:sldMkLst>
          <pc:docMk/>
          <pc:sldMk cId="2945161341" sldId="260"/>
        </pc:sldMkLst>
        <pc:spChg chg="mod">
          <ac:chgData name="Earl, Patrick" userId="S::pearl464@live.kutztown.edu::f60a8b31-4e4e-4a97-be7d-f7bbab754588" providerId="AD" clId="Web-{6B5F858F-541B-4A35-A3D7-989A751DC60D}" dt="2019-01-04T01:59:17.689" v="1670" actId="20577"/>
          <ac:spMkLst>
            <pc:docMk/>
            <pc:sldMk cId="2945161341" sldId="260"/>
            <ac:spMk id="2" creationId="{CAF61058-9E06-4B6C-A918-C4B4B4138CEA}"/>
          </ac:spMkLst>
        </pc:spChg>
        <pc:spChg chg="add del mod">
          <ac:chgData name="Earl, Patrick" userId="S::pearl464@live.kutztown.edu::f60a8b31-4e4e-4a97-be7d-f7bbab754588" providerId="AD" clId="Web-{6B5F858F-541B-4A35-A3D7-989A751DC60D}" dt="2019-01-04T02:01:02.192" v="1715" actId="14100"/>
          <ac:spMkLst>
            <pc:docMk/>
            <pc:sldMk cId="2945161341" sldId="260"/>
            <ac:spMk id="3" creationId="{38C26238-49F7-4889-A9AF-BE14160717D7}"/>
          </ac:spMkLst>
        </pc:spChg>
        <pc:spChg chg="add del mod">
          <ac:chgData name="Earl, Patrick" userId="S::pearl464@live.kutztown.edu::f60a8b31-4e4e-4a97-be7d-f7bbab754588" providerId="AD" clId="Web-{6B5F858F-541B-4A35-A3D7-989A751DC60D}" dt="2019-01-04T02:01:56.755" v="1718" actId="20577"/>
          <ac:spMkLst>
            <pc:docMk/>
            <pc:sldMk cId="2945161341" sldId="260"/>
            <ac:spMk id="4" creationId="{F7423C30-37C0-4E5E-BAEE-A2188284BBE8}"/>
          </ac:spMkLst>
        </pc:spChg>
        <pc:picChg chg="add del mod ord">
          <ac:chgData name="Earl, Patrick" userId="S::pearl464@live.kutztown.edu::f60a8b31-4e4e-4a97-be7d-f7bbab754588" providerId="AD" clId="Web-{6B5F858F-541B-4A35-A3D7-989A751DC60D}" dt="2019-01-04T01:42:55.078" v="1421"/>
          <ac:picMkLst>
            <pc:docMk/>
            <pc:sldMk cId="2945161341" sldId="260"/>
            <ac:picMk id="5" creationId="{4A36120E-9261-4F05-94A9-7C3AFD7A7CCD}"/>
          </ac:picMkLst>
        </pc:picChg>
        <pc:picChg chg="add del mod ord">
          <ac:chgData name="Earl, Patrick" userId="S::pearl464@live.kutztown.edu::f60a8b31-4e4e-4a97-be7d-f7bbab754588" providerId="AD" clId="Web-{6B5F858F-541B-4A35-A3D7-989A751DC60D}" dt="2019-01-04T01:43:50.720" v="1456"/>
          <ac:picMkLst>
            <pc:docMk/>
            <pc:sldMk cId="2945161341" sldId="260"/>
            <ac:picMk id="7" creationId="{EAF7ACEE-E018-49CF-B89A-EE62E8AE6AE0}"/>
          </ac:picMkLst>
        </pc:picChg>
        <pc:picChg chg="add mod">
          <ac:chgData name="Earl, Patrick" userId="S::pearl464@live.kutztown.edu::f60a8b31-4e4e-4a97-be7d-f7bbab754588" providerId="AD" clId="Web-{6B5F858F-541B-4A35-A3D7-989A751DC60D}" dt="2019-01-04T01:51:53.732" v="1488"/>
          <ac:picMkLst>
            <pc:docMk/>
            <pc:sldMk cId="2945161341" sldId="260"/>
            <ac:picMk id="9" creationId="{5DEA90E5-7F90-45E5-B875-0C202A11459B}"/>
          </ac:picMkLst>
        </pc:picChg>
        <pc:picChg chg="add mod">
          <ac:chgData name="Earl, Patrick" userId="S::pearl464@live.kutztown.edu::f60a8b31-4e4e-4a97-be7d-f7bbab754588" providerId="AD" clId="Web-{6B5F858F-541B-4A35-A3D7-989A751DC60D}" dt="2019-01-04T01:47:45.648" v="1487"/>
          <ac:picMkLst>
            <pc:docMk/>
            <pc:sldMk cId="2945161341" sldId="260"/>
            <ac:picMk id="11" creationId="{D8046DE0-4467-4B67-BD5D-2CD120669A95}"/>
          </ac:picMkLst>
        </pc:picChg>
      </pc:sldChg>
      <pc:sldChg chg="modSp new">
        <pc:chgData name="Earl, Patrick" userId="S::pearl464@live.kutztown.edu::f60a8b31-4e4e-4a97-be7d-f7bbab754588" providerId="AD" clId="Web-{6B5F858F-541B-4A35-A3D7-989A751DC60D}" dt="2019-01-04T02:12:22.881" v="2219" actId="14100"/>
        <pc:sldMkLst>
          <pc:docMk/>
          <pc:sldMk cId="3722325474" sldId="261"/>
        </pc:sldMkLst>
        <pc:spChg chg="mod">
          <ac:chgData name="Earl, Patrick" userId="S::pearl464@live.kutztown.edu::f60a8b31-4e4e-4a97-be7d-f7bbab754588" providerId="AD" clId="Web-{6B5F858F-541B-4A35-A3D7-989A751DC60D}" dt="2019-01-04T02:02:04.318" v="1729" actId="20577"/>
          <ac:spMkLst>
            <pc:docMk/>
            <pc:sldMk cId="3722325474" sldId="261"/>
            <ac:spMk id="2" creationId="{4094324C-A044-47D7-A107-1BC46434594E}"/>
          </ac:spMkLst>
        </pc:spChg>
        <pc:spChg chg="mod">
          <ac:chgData name="Earl, Patrick" userId="S::pearl464@live.kutztown.edu::f60a8b31-4e4e-4a97-be7d-f7bbab754588" providerId="AD" clId="Web-{6B5F858F-541B-4A35-A3D7-989A751DC60D}" dt="2019-01-04T02:12:22.881" v="2219" actId="14100"/>
          <ac:spMkLst>
            <pc:docMk/>
            <pc:sldMk cId="3722325474" sldId="261"/>
            <ac:spMk id="3" creationId="{07E1BC72-EF38-49F5-BA7E-98637EF3415B}"/>
          </ac:spMkLst>
        </pc:spChg>
      </pc:sldChg>
      <pc:sldChg chg="modSp new">
        <pc:chgData name="Earl, Patrick" userId="S::pearl464@live.kutztown.edu::f60a8b31-4e4e-4a97-be7d-f7bbab754588" providerId="AD" clId="Web-{6B5F858F-541B-4A35-A3D7-989A751DC60D}" dt="2019-01-04T02:13:43.930" v="2223" actId="20577"/>
        <pc:sldMkLst>
          <pc:docMk/>
          <pc:sldMk cId="3882891612" sldId="262"/>
        </pc:sldMkLst>
        <pc:spChg chg="mod">
          <ac:chgData name="Earl, Patrick" userId="S::pearl464@live.kutztown.edu::f60a8b31-4e4e-4a97-be7d-f7bbab754588" providerId="AD" clId="Web-{6B5F858F-541B-4A35-A3D7-989A751DC60D}" dt="2019-01-04T02:13:43.930" v="2223" actId="20577"/>
          <ac:spMkLst>
            <pc:docMk/>
            <pc:sldMk cId="3882891612" sldId="262"/>
            <ac:spMk id="2" creationId="{0147BBF7-A4A9-4735-86C2-A2781B22DB90}"/>
          </ac:spMkLst>
        </pc:spChg>
      </pc:sldChg>
      <pc:sldChg chg="modSp new">
        <pc:chgData name="Earl, Patrick" userId="S::pearl464@live.kutztown.edu::f60a8b31-4e4e-4a97-be7d-f7bbab754588" providerId="AD" clId="Web-{6B5F858F-541B-4A35-A3D7-989A751DC60D}" dt="2019-01-04T02:13:55.587" v="2229" actId="20577"/>
        <pc:sldMkLst>
          <pc:docMk/>
          <pc:sldMk cId="3473905641" sldId="263"/>
        </pc:sldMkLst>
        <pc:spChg chg="mod">
          <ac:chgData name="Earl, Patrick" userId="S::pearl464@live.kutztown.edu::f60a8b31-4e4e-4a97-be7d-f7bbab754588" providerId="AD" clId="Web-{6B5F858F-541B-4A35-A3D7-989A751DC60D}" dt="2019-01-04T02:13:55.587" v="2229" actId="20577"/>
          <ac:spMkLst>
            <pc:docMk/>
            <pc:sldMk cId="3473905641" sldId="263"/>
            <ac:spMk id="2" creationId="{6237118B-038A-4E6E-B0B8-A1D177C0CB1E}"/>
          </ac:spMkLst>
        </pc:spChg>
      </pc:sldChg>
    </pc:docChg>
  </pc:docChgLst>
</pc:chgInfo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19-01-10T20:32:24.041" idx="1">
    <p:pos x="10" y="10"/>
    <p:text>Feel free to modify or outright delete anything I changed/added
</p:text>
    <p:extLst>
      <p:ext uri="{C676402C-5697-4E1C-873F-D02D1690AC5C}">
        <p15:threadingInfo xmlns:p15="http://schemas.microsoft.com/office/powerpoint/2012/main" timeZoneBias="480"/>
      </p:ext>
    </p:extLst>
  </p:cm>
</p:cmLst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9/27/2021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9/27/2021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9/27/2021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9/27/2021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9/27/2021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9/27/2021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9/27/2021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9/27/2021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9/27/2021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9/27/2021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9/27/2021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9/27/2021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wiki.filezilla-project.org/FileZilla_Client_Tutorial_(en" TargetMode="External"/><Relationship Id="rId2" Type="http://schemas.openxmlformats.org/officeDocument/2006/relationships/hyperlink" Target="https://filezilla-project.org/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inscp.net/eng/docs/start" TargetMode="External"/><Relationship Id="rId4" Type="http://schemas.openxmlformats.org/officeDocument/2006/relationships/hyperlink" Target="https://winscp.net/eng/download.php" TargetMode="Externa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omments" Target="../comments/comment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unix.stackexchange.com/questions/986/what-are-the-pros-and-cons-of-vim-and-emacs/988#988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Relationship Id="rId5" Type="http://schemas.openxmlformats.org/officeDocument/2006/relationships/hyperlink" Target="http://nvim.com/" TargetMode="External"/><Relationship Id="rId4" Type="http://schemas.openxmlformats.org/officeDocument/2006/relationships/hyperlink" Target="https://www.gnu.org/software/emacs/tour/" TargetMode="Externa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kutztown.edu/academics/colleges-and-departments/liberal-arts-and-sciences/departments/computer-science-and-information-technology/student-resources.htm" TargetMode="External"/><Relationship Id="rId2" Type="http://schemas.openxmlformats.org/officeDocument/2006/relationships/hyperlink" Target="https://csit.kutztown.edu/UNIXbootcamp/index.html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mailto:pearl464@csit.kutztown.edu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~pearl464/bootcamp/.bashrc" TargetMode="Externa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CS Bootcamp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Introduction to Linux and Code Editing</a:t>
            </a:r>
          </a:p>
        </p:txBody>
      </p:sp>
    </p:spTree>
    <p:extLst>
      <p:ext uri="{BB962C8B-B14F-4D97-AF65-F5344CB8AC3E}">
        <p14:creationId xmlns:p14="http://schemas.microsoft.com/office/powerpoint/2010/main" val="360108262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55C07C-E53C-40D4-B1F1-D539549F3F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File Transfer – Work with files locally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C763B9-FF88-47A4-BE68-8C2F949DCC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383540" indent="-383540"/>
            <a:r>
              <a:rPr lang="en-US"/>
              <a:t>FileZilla Client – MacOS and Windows - </a:t>
            </a:r>
            <a:r>
              <a:rPr lang="en-US">
                <a:hlinkClick r:id="rId2"/>
              </a:rPr>
              <a:t>https://filezilla-project.org/</a:t>
            </a:r>
            <a:endParaRPr lang="en-US"/>
          </a:p>
          <a:p>
            <a:pPr lvl="1" indent="-383540"/>
            <a:r>
              <a:rPr lang="en-US" i="0">
                <a:hlinkClick r:id="rId3"/>
              </a:rPr>
              <a:t>https://wiki.filezilla-project.org/FileZilla_Client_Tutorial_(en</a:t>
            </a:r>
            <a:r>
              <a:rPr lang="en-US" i="0"/>
              <a:t>) Tutorial (For Later Reference) </a:t>
            </a:r>
          </a:p>
          <a:p>
            <a:pPr marL="383540" indent="-383540"/>
            <a:r>
              <a:rPr lang="en-US"/>
              <a:t>WinSCP – Windows Only - </a:t>
            </a:r>
            <a:r>
              <a:rPr lang="en-US">
                <a:hlinkClick r:id="rId4"/>
              </a:rPr>
              <a:t>https://winscp.net/eng/download.php</a:t>
            </a:r>
            <a:r>
              <a:rPr lang="en-US"/>
              <a:t> </a:t>
            </a:r>
          </a:p>
          <a:p>
            <a:pPr lvl="1" indent="-383540"/>
            <a:r>
              <a:rPr lang="en-US" i="0">
                <a:hlinkClick r:id="rId5"/>
              </a:rPr>
              <a:t>https://winscp.net/eng/docs/start</a:t>
            </a:r>
            <a:r>
              <a:rPr lang="en-US" i="0"/>
              <a:t> - Documentation (For Later Reference)</a:t>
            </a:r>
          </a:p>
        </p:txBody>
      </p:sp>
    </p:spTree>
    <p:extLst>
      <p:ext uri="{BB962C8B-B14F-4D97-AF65-F5344CB8AC3E}">
        <p14:creationId xmlns:p14="http://schemas.microsoft.com/office/powerpoint/2010/main" val="423496986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33239D-1BBA-4CF6-BB32-BBB3175161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Picking a Text Editor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60A701-260C-41C2-9D5A-B84A37B2CA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383540" indent="-383540"/>
            <a:r>
              <a:rPr lang="en-US" dirty="0"/>
              <a:t>Pick the right tool for your job</a:t>
            </a:r>
          </a:p>
          <a:p>
            <a:pPr marL="383540" indent="-383540"/>
            <a:r>
              <a:rPr lang="en-US" dirty="0"/>
              <a:t>Make things better for yourself:</a:t>
            </a:r>
          </a:p>
          <a:p>
            <a:pPr lvl="1" indent="-383540"/>
            <a:r>
              <a:rPr lang="en-US" i="0" dirty="0"/>
              <a:t>***Learn keyboard shortcuts***</a:t>
            </a:r>
          </a:p>
          <a:p>
            <a:pPr lvl="1" indent="-383540"/>
            <a:r>
              <a:rPr lang="en-US" i="0" dirty="0"/>
              <a:t>Plugins</a:t>
            </a:r>
          </a:p>
          <a:p>
            <a:pPr lvl="1" indent="-383540"/>
            <a:r>
              <a:rPr lang="en-US" i="0" dirty="0"/>
              <a:t>Themes</a:t>
            </a:r>
          </a:p>
          <a:p>
            <a:pPr marL="383540" indent="-383540"/>
            <a:r>
              <a:rPr lang="en-US" dirty="0"/>
              <a:t>Make your editor part of your workflow</a:t>
            </a:r>
          </a:p>
          <a:p>
            <a:pPr marL="383540" indent="-383540"/>
            <a:r>
              <a:rPr lang="en-US" dirty="0"/>
              <a:t>Shortcuts speed things up</a:t>
            </a:r>
          </a:p>
          <a:p>
            <a:pPr marL="383540" indent="-383540"/>
            <a:r>
              <a:rPr lang="en-US" dirty="0"/>
              <a:t>Command Line vs GUI</a:t>
            </a:r>
          </a:p>
        </p:txBody>
      </p:sp>
    </p:spTree>
    <p:extLst>
      <p:ext uri="{BB962C8B-B14F-4D97-AF65-F5344CB8AC3E}">
        <p14:creationId xmlns:p14="http://schemas.microsoft.com/office/powerpoint/2010/main" val="306632006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4D6078-27A0-420E-8F5C-98365462E3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Text Editing – Command Line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215E90C-8F10-412E-BD18-57DCFCE602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371600" y="1597679"/>
            <a:ext cx="4443984" cy="823912"/>
          </a:xfrm>
        </p:spPr>
        <p:txBody>
          <a:bodyPr/>
          <a:lstStyle/>
          <a:p>
            <a:r>
              <a:rPr lang="en-US"/>
              <a:t>emacs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6EF4857-02B5-468B-AF59-C5E35CB96D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333970" y="2486763"/>
            <a:ext cx="4443984" cy="2562193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383540" indent="-383540"/>
            <a:r>
              <a:rPr lang="en-US"/>
              <a:t>Most of the faculty use it</a:t>
            </a:r>
          </a:p>
          <a:p>
            <a:pPr marL="383540" indent="-383540"/>
            <a:r>
              <a:rPr lang="en-US"/>
              <a:t>Flexible and powerful – An IDE</a:t>
            </a:r>
          </a:p>
          <a:p>
            <a:pPr marL="383540" indent="-383540"/>
            <a:r>
              <a:rPr lang="en-US"/>
              <a:t>Exiting: </a:t>
            </a:r>
            <a:r>
              <a:rPr lang="en-US" err="1"/>
              <a:t>Cntl</a:t>
            </a:r>
            <a:r>
              <a:rPr lang="en-US"/>
              <a:t>-X </a:t>
            </a:r>
            <a:r>
              <a:rPr lang="en-US" err="1"/>
              <a:t>Cntl</a:t>
            </a:r>
            <a:r>
              <a:rPr lang="en-US"/>
              <a:t>-C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CA95AE3-C57A-4328-943B-13994D5583D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525014" y="1494197"/>
            <a:ext cx="4443984" cy="823912"/>
          </a:xfrm>
        </p:spPr>
        <p:txBody>
          <a:bodyPr/>
          <a:lstStyle/>
          <a:p>
            <a:r>
              <a:rPr lang="en-US"/>
              <a:t>vim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63E0169-DAFF-4F2E-B17C-731F231327A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525014" y="2279800"/>
            <a:ext cx="4443984" cy="2562193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383540" indent="-383540"/>
            <a:r>
              <a:rPr lang="en-US"/>
              <a:t>Quick and fast</a:t>
            </a:r>
          </a:p>
          <a:p>
            <a:pPr marL="383540" indent="-383540"/>
            <a:r>
              <a:rPr lang="en-US"/>
              <a:t>Editor</a:t>
            </a:r>
          </a:p>
          <a:p>
            <a:pPr marL="383540" indent="-383540"/>
            <a:r>
              <a:rPr lang="en-US"/>
              <a:t>Exiting: &lt;ESC&gt; :q</a:t>
            </a:r>
          </a:p>
        </p:txBody>
      </p:sp>
      <p:pic>
        <p:nvPicPr>
          <p:cNvPr id="7" name="Picture 7" descr="A screenshot of a social media post&#10;&#10;Description generated with very high confidence">
            <a:extLst>
              <a:ext uri="{FF2B5EF4-FFF2-40B4-BE49-F238E27FC236}">
                <a16:creationId xmlns:a16="http://schemas.microsoft.com/office/drawing/2014/main" id="{72498853-AD99-4A05-81BA-F07707CCDF4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17734" y="3540008"/>
            <a:ext cx="4831644" cy="3221096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CC89FF40-90F0-4757-BF04-64E3039B314B}"/>
              </a:ext>
            </a:extLst>
          </p:cNvPr>
          <p:cNvSpPr txBox="1"/>
          <p:nvPr/>
        </p:nvSpPr>
        <p:spPr>
          <a:xfrm>
            <a:off x="820326" y="6309548"/>
            <a:ext cx="5668903" cy="461665"/>
          </a:xfrm>
          <a:prstGeom prst="rect">
            <a:avLst/>
          </a:prstGeom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1200" b="1"/>
              <a:t>Image Source:</a:t>
            </a:r>
            <a:r>
              <a:rPr lang="en-US" sz="1200"/>
              <a:t> </a:t>
            </a:r>
            <a:r>
              <a:rPr lang="en-US" sz="1200">
                <a:hlinkClick r:id="rId3"/>
              </a:rPr>
              <a:t>https://unix.stackexchange.com/questions/986/what-are-the-pros-and-cons-of-vim-and-emacs/988#988</a:t>
            </a:r>
            <a:r>
              <a:rPr lang="en-US" sz="1200"/>
              <a:t> 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1C74AC50-16D2-4034-ACEF-851BD073044F}"/>
              </a:ext>
            </a:extLst>
          </p:cNvPr>
          <p:cNvSpPr txBox="1"/>
          <p:nvPr/>
        </p:nvSpPr>
        <p:spPr>
          <a:xfrm>
            <a:off x="820326" y="4042363"/>
            <a:ext cx="5396088" cy="1477328"/>
          </a:xfrm>
          <a:prstGeom prst="rect">
            <a:avLst/>
          </a:prstGeom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/>
              <a:t>More Resources: </a:t>
            </a:r>
          </a:p>
          <a:p>
            <a:r>
              <a:rPr lang="en-US" b="1"/>
              <a:t>Emacs Guide Tutorial:</a:t>
            </a:r>
          </a:p>
          <a:p>
            <a:r>
              <a:rPr lang="en-US">
                <a:hlinkClick r:id="rId4"/>
              </a:rPr>
              <a:t>https://www.gnu.org/software/emacs/tour/</a:t>
            </a:r>
            <a:r>
              <a:rPr lang="en-US"/>
              <a:t> </a:t>
            </a:r>
          </a:p>
          <a:p>
            <a:r>
              <a:rPr lang="en-US" b="1"/>
              <a:t>Interactive Vim Tutorial: </a:t>
            </a:r>
            <a:r>
              <a:rPr lang="en-US">
                <a:hlinkClick r:id="rId5"/>
              </a:rPr>
              <a:t>https://www.openvim.com/</a:t>
            </a:r>
            <a:r>
              <a:rPr lang="en-US"/>
              <a:t> </a:t>
            </a: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016023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B6DE47-3A61-4F27-93DB-E87FE98E72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Handy Keyboard Shortcuts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6D7364-86E6-4D9F-9AC4-4DA969BFD73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371600" y="1854678"/>
            <a:ext cx="4447786" cy="3581401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383540" indent="-383540"/>
            <a:r>
              <a:rPr lang="en-US"/>
              <a:t>Select next instance of word (multi-cursor):</a:t>
            </a:r>
          </a:p>
          <a:p>
            <a:pPr lvl="1" indent="-383540"/>
            <a:r>
              <a:rPr lang="en-US" i="0"/>
              <a:t>Sublime, VSCode: CTRL+D</a:t>
            </a:r>
          </a:p>
          <a:p>
            <a:pPr marL="383540" indent="-383540"/>
            <a:r>
              <a:rPr lang="en-US"/>
              <a:t>Duplicate Line:</a:t>
            </a:r>
            <a:endParaRPr lang="en-US" i="0"/>
          </a:p>
          <a:p>
            <a:pPr lvl="1" indent="-383540"/>
            <a:r>
              <a:rPr lang="en-US" i="0"/>
              <a:t>Sublime: CTRL+Shift+D</a:t>
            </a:r>
          </a:p>
          <a:p>
            <a:pPr lvl="1" indent="-383540"/>
            <a:r>
              <a:rPr lang="en-US" i="0"/>
              <a:t>VSCode: Shift+Alt+Down or Shift+Alt+Up</a:t>
            </a:r>
          </a:p>
          <a:p>
            <a:pPr lvl="1" indent="-383540"/>
            <a:r>
              <a:rPr lang="en-US" i="0"/>
              <a:t>Notepad++: CTRL+D</a:t>
            </a:r>
          </a:p>
          <a:p>
            <a:pPr lvl="1" indent="-383540"/>
            <a:r>
              <a:rPr lang="en-US" i="0"/>
              <a:t>Emacs: </a:t>
            </a:r>
            <a:r>
              <a:rPr lang="en-US" i="0">
                <a:latin typeface="Consolas"/>
              </a:rPr>
              <a:t>C-a C-SPACE C-n M-w C-y</a:t>
            </a:r>
            <a:endParaRPr lang="en-US" i="0"/>
          </a:p>
          <a:p>
            <a:pPr marL="383540" indent="-383540"/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C2EB35C-003D-4C64-BB30-51826C46687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539780" y="1940942"/>
            <a:ext cx="4447786" cy="4357777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US" b="1"/>
              <a:t>Emacs Commands:</a:t>
            </a:r>
            <a:endParaRPr lang="en-US"/>
          </a:p>
          <a:p>
            <a:pPr lvl="1" indent="-383540"/>
            <a:r>
              <a:rPr lang="en-US"/>
              <a:t>C (short for CTRL)</a:t>
            </a:r>
          </a:p>
          <a:p>
            <a:pPr lvl="1" indent="-383540"/>
            <a:r>
              <a:rPr lang="en-US"/>
              <a:t>M (short for Meta, either Alt or ESC)</a:t>
            </a:r>
          </a:p>
          <a:p>
            <a:pPr marL="383540" indent="-383540"/>
            <a:r>
              <a:rPr lang="en-US"/>
              <a:t>C-a – move cursor to start of line</a:t>
            </a:r>
          </a:p>
          <a:p>
            <a:pPr marL="383540" indent="-383540"/>
            <a:r>
              <a:rPr lang="en-US"/>
              <a:t>C-Space – sets a mark to begin selection ("start highlighting")</a:t>
            </a:r>
          </a:p>
          <a:p>
            <a:pPr marL="383540" indent="-383540"/>
            <a:r>
              <a:rPr lang="en-US"/>
              <a:t>C-n – move cursor to next line</a:t>
            </a:r>
          </a:p>
          <a:p>
            <a:pPr marL="383540" indent="-383540"/>
            <a:r>
              <a:rPr lang="en-US"/>
              <a:t>M-w  - copy highlighted region</a:t>
            </a:r>
          </a:p>
          <a:p>
            <a:pPr marL="383540" indent="-383540"/>
            <a:r>
              <a:rPr lang="en-US"/>
              <a:t>C-y – paste (stands for "yank")</a:t>
            </a:r>
          </a:p>
          <a:p>
            <a:pPr marL="383540" indent="-383540"/>
            <a:r>
              <a:rPr lang="en-US"/>
              <a:t>C-k – cut ("kill") the rest of the line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A58380F-D36F-4BD1-8EFE-E1B3C99F6BB2}"/>
              </a:ext>
            </a:extLst>
          </p:cNvPr>
          <p:cNvSpPr txBox="1"/>
          <p:nvPr/>
        </p:nvSpPr>
        <p:spPr>
          <a:xfrm>
            <a:off x="1475117" y="6370607"/>
            <a:ext cx="9514935" cy="369332"/>
          </a:xfrm>
          <a:prstGeom prst="rect">
            <a:avLst/>
          </a:prstGeom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b="1"/>
              <a:t>The point is to learn ways of speeding up repetitive tasks!</a:t>
            </a:r>
          </a:p>
        </p:txBody>
      </p:sp>
    </p:spTree>
    <p:extLst>
      <p:ext uri="{BB962C8B-B14F-4D97-AF65-F5344CB8AC3E}">
        <p14:creationId xmlns:p14="http://schemas.microsoft.com/office/powerpoint/2010/main" val="83761940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237CA5-B39E-4B85-B7BC-8418D0C16E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Notepad++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1F0073B-3949-4D81-A08D-EE37333B50F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Pros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392C7D9-BAF7-4162-BCE9-52FE348A9868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383540" indent="-383540"/>
            <a:r>
              <a:rPr lang="en-US"/>
              <a:t>Free forever</a:t>
            </a:r>
          </a:p>
          <a:p>
            <a:pPr marL="383540" indent="-383540"/>
            <a:r>
              <a:rPr lang="en-US"/>
              <a:t>Fast/lightweight</a:t>
            </a:r>
          </a:p>
          <a:p>
            <a:pPr marL="383540" indent="-383540"/>
            <a:r>
              <a:rPr lang="en-US"/>
              <a:t>FTP Capabilities</a:t>
            </a:r>
          </a:p>
          <a:p>
            <a:pPr marL="0" indent="0">
              <a:buNone/>
            </a:pP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116254D-2C10-437B-9BA7-217B77BD0FC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/>
              <a:t>Cons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2F346A7-6EF9-4376-81DB-0C84D91DB98F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383540" indent="-383540"/>
            <a:r>
              <a:rPr lang="en-US"/>
              <a:t>No Git support</a:t>
            </a:r>
          </a:p>
          <a:p>
            <a:pPr marL="383540" indent="-383540"/>
            <a:r>
              <a:rPr lang="en-US"/>
              <a:t>Windows only</a:t>
            </a:r>
          </a:p>
          <a:p>
            <a:pPr marL="383540" indent="-383540"/>
            <a:r>
              <a:rPr lang="en-US"/>
              <a:t>Bad plugin support</a:t>
            </a:r>
          </a:p>
          <a:p>
            <a:pPr marL="383540" indent="-383540"/>
            <a:r>
              <a:rPr lang="en-US"/>
              <a:t>Dated UI</a:t>
            </a:r>
          </a:p>
        </p:txBody>
      </p:sp>
    </p:spTree>
    <p:extLst>
      <p:ext uri="{BB962C8B-B14F-4D97-AF65-F5344CB8AC3E}">
        <p14:creationId xmlns:p14="http://schemas.microsoft.com/office/powerpoint/2010/main" val="185471143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9A999D-821A-431E-B514-BA6AC1F50B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err="1"/>
              <a:t>VSCode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B9BB700-9ACA-4D1D-AC42-B0414711D2B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Pros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4530841-098E-49D1-B84A-41ADF58E5EE2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 vert="horz" lIns="91440" tIns="45720" rIns="91440" bIns="45720" rtlCol="0" anchor="t">
            <a:normAutofit lnSpcReduction="10000"/>
          </a:bodyPr>
          <a:lstStyle/>
          <a:p>
            <a:pPr marL="383540" indent="-383540"/>
            <a:r>
              <a:rPr lang="en-US"/>
              <a:t>Free/Open Source</a:t>
            </a:r>
          </a:p>
          <a:p>
            <a:pPr marL="383540" indent="-383540"/>
            <a:r>
              <a:rPr lang="en-US"/>
              <a:t>Great plugin options</a:t>
            </a:r>
          </a:p>
          <a:p>
            <a:pPr marL="383540" indent="-383540"/>
            <a:r>
              <a:rPr lang="en-US"/>
              <a:t>Built-in terminal</a:t>
            </a:r>
          </a:p>
          <a:p>
            <a:pPr marL="383540" indent="-383540"/>
            <a:r>
              <a:rPr lang="en-US"/>
              <a:t>Git support</a:t>
            </a:r>
          </a:p>
          <a:p>
            <a:pPr marL="383540" indent="-383540"/>
            <a:r>
              <a:rPr lang="en-US"/>
              <a:t>Modern and customizable UI</a:t>
            </a:r>
          </a:p>
          <a:p>
            <a:pPr marL="383540" indent="-383540"/>
            <a:r>
              <a:rPr lang="en-US"/>
              <a:t>Windows, macOS, Linux</a:t>
            </a:r>
          </a:p>
          <a:p>
            <a:pPr marL="383540" indent="-383540"/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0712DCB-8691-4574-8732-C5ACCC87987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/>
              <a:t>Cons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2E25CA2-7454-48AD-B69A-8E12076D591D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 vert="horz" lIns="91440" tIns="45720" rIns="91440" bIns="45720" rtlCol="0" anchor="t">
            <a:normAutofit lnSpcReduction="10000"/>
          </a:bodyPr>
          <a:lstStyle/>
          <a:p>
            <a:pPr marL="383540" indent="-383540"/>
            <a:r>
              <a:rPr lang="en-US"/>
              <a:t>No default FTP (3rd party plugins available)</a:t>
            </a:r>
          </a:p>
          <a:p>
            <a:pPr marL="383540" indent="-383540"/>
            <a:r>
              <a:rPr lang="en-US"/>
              <a:t>Built on Electron, a RAM hog</a:t>
            </a:r>
          </a:p>
        </p:txBody>
      </p:sp>
    </p:spTree>
    <p:extLst>
      <p:ext uri="{BB962C8B-B14F-4D97-AF65-F5344CB8AC3E}">
        <p14:creationId xmlns:p14="http://schemas.microsoft.com/office/powerpoint/2010/main" val="36446207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ED653A-793A-4875-8F9A-EA100408E1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Some quick things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27B798-F998-44E4-8EF8-586E2CAFAD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383540" indent="-383540"/>
            <a:r>
              <a:rPr lang="en-US" dirty="0"/>
              <a:t>If you have used Linux and worked with it remotely (Ubuntu, Debian, RedHat, etc.) this presentation isn't meant for you.</a:t>
            </a:r>
          </a:p>
          <a:p>
            <a:pPr marL="383540" indent="-383540"/>
            <a:r>
              <a:rPr lang="en-US" dirty="0"/>
              <a:t>Please stop me to ask questions.</a:t>
            </a:r>
          </a:p>
          <a:p>
            <a:pPr marL="383540" indent="-383540"/>
            <a:r>
              <a:rPr lang="en-US" dirty="0"/>
              <a:t>Use your resources. This will be recorded, and the slides/materials will be publicly posted for your viewing pleasure. </a:t>
            </a:r>
          </a:p>
          <a:p>
            <a:pPr marL="383540" indent="-383540"/>
            <a:endParaRPr lang="en-US"/>
          </a:p>
          <a:p>
            <a:pPr marL="383540" indent="-383540"/>
            <a:r>
              <a:rPr lang="en-US" dirty="0"/>
              <a:t>Materials - </a:t>
            </a:r>
            <a:r>
              <a:rPr lang="en-US" dirty="0">
                <a:hlinkClick r:id="rId2"/>
              </a:rPr>
              <a:t>https://csit.kutztown.edu/UNIXbootcamp/index.html</a:t>
            </a:r>
            <a:r>
              <a:rPr lang="en-US" dirty="0"/>
              <a:t> </a:t>
            </a:r>
          </a:p>
          <a:p>
            <a:pPr marL="383540" indent="-383540"/>
            <a:r>
              <a:rPr lang="en-US" dirty="0">
                <a:hlinkClick r:id="rId3"/>
              </a:rPr>
              <a:t>Student Resources</a:t>
            </a:r>
            <a:r>
              <a:rPr lang="en-US" dirty="0"/>
              <a:t> - Maintained by the CSIT Department</a:t>
            </a:r>
          </a:p>
        </p:txBody>
      </p:sp>
    </p:spTree>
    <p:extLst>
      <p:ext uri="{BB962C8B-B14F-4D97-AF65-F5344CB8AC3E}">
        <p14:creationId xmlns:p14="http://schemas.microsoft.com/office/powerpoint/2010/main" val="34970793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4D6AB6-EA39-4972-8B4E-C082C8BC98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Linux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A60AF6-79BE-43AA-A8A6-E10A1F2069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383540" indent="-383540"/>
            <a:r>
              <a:rPr lang="en-US"/>
              <a:t>Linux is another type of operating system, just like Windows or MacOS. </a:t>
            </a:r>
          </a:p>
          <a:p>
            <a:pPr marL="383540" indent="-383540"/>
            <a:r>
              <a:rPr lang="en-US"/>
              <a:t>Command Line Overview</a:t>
            </a:r>
          </a:p>
          <a:p>
            <a:pPr marL="383540" indent="-383540"/>
            <a:r>
              <a:rPr lang="en-US"/>
              <a:t>Linux and Kutztown</a:t>
            </a:r>
          </a:p>
          <a:p>
            <a:pPr lvl="1" indent="-383540"/>
            <a:r>
              <a:rPr lang="en-US" i="0"/>
              <a:t>The CSIT faculty and students have access to multiple servers</a:t>
            </a:r>
          </a:p>
          <a:p>
            <a:pPr lvl="1" indent="-383540"/>
            <a:r>
              <a:rPr lang="en-US" i="0"/>
              <a:t>The two main ones:</a:t>
            </a:r>
            <a:br>
              <a:rPr lang="en-US" i="0"/>
            </a:br>
            <a:r>
              <a:rPr lang="en-US" i="0" err="1">
                <a:ea typeface="+mn-lt"/>
                <a:cs typeface="+mn-lt"/>
              </a:rPr>
              <a:t>csitrd</a:t>
            </a:r>
            <a:r>
              <a:rPr lang="en-US" i="0">
                <a:ea typeface="+mn-lt"/>
                <a:cs typeface="+mn-lt"/>
              </a:rPr>
              <a:t> - (a.k.a. </a:t>
            </a:r>
            <a:r>
              <a:rPr lang="en-US" i="0" err="1">
                <a:ea typeface="+mn-lt"/>
                <a:cs typeface="+mn-lt"/>
              </a:rPr>
              <a:t>acad</a:t>
            </a:r>
            <a:r>
              <a:rPr lang="en-US" i="0">
                <a:ea typeface="+mn-lt"/>
                <a:cs typeface="+mn-lt"/>
              </a:rPr>
              <a:t>, </a:t>
            </a:r>
            <a:r>
              <a:rPr lang="en-US" i="0" err="1">
                <a:ea typeface="+mn-lt"/>
                <a:cs typeface="+mn-lt"/>
              </a:rPr>
              <a:t>csit</a:t>
            </a:r>
            <a:r>
              <a:rPr lang="en-US" i="0">
                <a:ea typeface="+mn-lt"/>
                <a:cs typeface="+mn-lt"/>
              </a:rPr>
              <a:t>, login, </a:t>
            </a:r>
            <a:r>
              <a:rPr lang="en-US" i="0" err="1">
                <a:ea typeface="+mn-lt"/>
                <a:cs typeface="+mn-lt"/>
              </a:rPr>
              <a:t>unixweb</a:t>
            </a:r>
            <a:r>
              <a:rPr lang="en-US" i="0">
                <a:ea typeface="+mn-lt"/>
                <a:cs typeface="+mn-lt"/>
              </a:rPr>
              <a:t>) &amp;</a:t>
            </a:r>
            <a:endParaRPr lang="en-US" i="0"/>
          </a:p>
          <a:p>
            <a:pPr marL="530860" lvl="1" indent="0">
              <a:buNone/>
            </a:pPr>
            <a:r>
              <a:rPr lang="en-US" i="0"/>
              <a:t>      </a:t>
            </a:r>
            <a:r>
              <a:rPr lang="en-US" i="0" err="1"/>
              <a:t>Mcgonagall</a:t>
            </a:r>
            <a:r>
              <a:rPr lang="en-US" i="0"/>
              <a:t> (a.k.a. Kupapcsit01) </a:t>
            </a:r>
          </a:p>
          <a:p>
            <a:pPr marL="383540" indent="-383540"/>
            <a:endParaRPr lang="en-US" i="0"/>
          </a:p>
        </p:txBody>
      </p:sp>
    </p:spTree>
    <p:extLst>
      <p:ext uri="{BB962C8B-B14F-4D97-AF65-F5344CB8AC3E}">
        <p14:creationId xmlns:p14="http://schemas.microsoft.com/office/powerpoint/2010/main" val="27376357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E1839B-B2FE-4A7F-8F8A-6053D47336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Connecting to CSIT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6976EB-A46E-48DC-85AF-C2DD71288B9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lnSpcReduction="10000"/>
          </a:bodyPr>
          <a:lstStyle/>
          <a:p>
            <a:pPr marL="383540" indent="-383540"/>
            <a:r>
              <a:rPr lang="en-US" b="1" dirty="0"/>
              <a:t>Windows – Additional Setup Required </a:t>
            </a:r>
            <a:endParaRPr lang="en-US" dirty="0"/>
          </a:p>
          <a:p>
            <a:pPr marL="530860" lvl="1" indent="0"/>
            <a:r>
              <a:rPr lang="en-US" i="0" dirty="0"/>
              <a:t> Personal Laptop </a:t>
            </a:r>
          </a:p>
          <a:p>
            <a:pPr marL="988060" lvl="2" indent="0"/>
            <a:r>
              <a:rPr lang="en-US" dirty="0"/>
              <a:t> Follow link to install PuTTY in materials </a:t>
            </a:r>
          </a:p>
          <a:p>
            <a:pPr marL="988060" lvl="2" indent="0"/>
            <a:r>
              <a:rPr lang="en-US" dirty="0"/>
              <a:t> Profile Setup Walkthrough </a:t>
            </a:r>
          </a:p>
          <a:p>
            <a:pPr marL="530860" lvl="1" indent="0"/>
            <a:r>
              <a:rPr lang="en-US" i="0" dirty="0"/>
              <a:t> Lab Computers </a:t>
            </a:r>
          </a:p>
          <a:p>
            <a:pPr marL="988060" lvl="2" indent="0"/>
            <a:r>
              <a:rPr lang="en-US" dirty="0"/>
              <a:t> Profiles already setup, open PuTTY and double click "</a:t>
            </a:r>
            <a:r>
              <a:rPr lang="en-US" dirty="0" err="1"/>
              <a:t>acad</a:t>
            </a:r>
            <a:r>
              <a:rPr lang="en-US" dirty="0"/>
              <a:t> no x11"</a:t>
            </a:r>
          </a:p>
          <a:p>
            <a:pPr marL="383540" indent="-383540"/>
            <a:r>
              <a:rPr lang="en-US" b="1" dirty="0"/>
              <a:t>MacOS / Linux </a:t>
            </a:r>
          </a:p>
          <a:p>
            <a:pPr lvl="1" indent="-383540"/>
            <a:r>
              <a:rPr lang="en-US" i="0" dirty="0"/>
              <a:t>Just need to use the terminal </a:t>
            </a:r>
          </a:p>
          <a:p>
            <a:pPr lvl="1" indent="-383540"/>
            <a:r>
              <a:rPr lang="en-US" i="0" dirty="0" err="1"/>
              <a:t>ssh</a:t>
            </a:r>
            <a:r>
              <a:rPr lang="en-US" dirty="0"/>
              <a:t> </a:t>
            </a:r>
            <a:r>
              <a:rPr lang="en-US" dirty="0" err="1"/>
              <a:t>username@host</a:t>
            </a:r>
          </a:p>
          <a:p>
            <a:pPr lvl="2" indent="-383540"/>
            <a:r>
              <a:rPr lang="en-US" i="1" dirty="0"/>
              <a:t>I.e. </a:t>
            </a:r>
            <a:r>
              <a:rPr lang="en-US" i="1" dirty="0" err="1"/>
              <a:t>ssh</a:t>
            </a:r>
            <a:r>
              <a:rPr lang="en-US" i="1" dirty="0"/>
              <a:t> </a:t>
            </a:r>
            <a:r>
              <a:rPr lang="en-US" i="1" dirty="0">
                <a:hlinkClick r:id="rId2"/>
              </a:rPr>
              <a:t>pearl464@csit.kutztown.edu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40618470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F61058-9E06-4B6C-A918-C4B4B4138C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After Login</a:t>
            </a:r>
          </a:p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C26238-49F7-4889-A9AF-BE14160717D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4487174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383540" indent="-383540"/>
            <a:r>
              <a:rPr lang="en-US"/>
              <a:t>Scenario One: </a:t>
            </a:r>
          </a:p>
          <a:p>
            <a:pPr marL="383540" indent="-383540"/>
            <a:endParaRPr lang="en-US"/>
          </a:p>
          <a:p>
            <a:pPr marL="383540" indent="-383540"/>
            <a:endParaRPr lang="en-US"/>
          </a:p>
          <a:p>
            <a:pPr marL="383540" indent="-383540"/>
            <a:endParaRPr lang="en-US"/>
          </a:p>
          <a:p>
            <a:pPr marL="383540" indent="-383540"/>
            <a:r>
              <a:rPr lang="en-US"/>
              <a:t>Enter these commands</a:t>
            </a:r>
          </a:p>
          <a:p>
            <a:pPr marL="530860" lvl="1" indent="0">
              <a:buNone/>
            </a:pPr>
            <a:r>
              <a:rPr lang="en-US" i="0" err="1"/>
              <a:t>wget</a:t>
            </a:r>
            <a:r>
              <a:rPr lang="en-US" i="0"/>
              <a:t> </a:t>
            </a:r>
            <a:r>
              <a:rPr lang="en-US" i="0">
                <a:hlinkClick r:id="rId2"/>
              </a:rPr>
              <a:t>http://csit.kutztown.edu/~pearl464/bootcamp/.bashrc</a:t>
            </a:r>
            <a:r>
              <a:rPr lang="en-US" i="0"/>
              <a:t> </a:t>
            </a:r>
          </a:p>
          <a:p>
            <a:pPr marL="530860" lvl="1" indent="0">
              <a:buNone/>
            </a:pPr>
            <a:r>
              <a:rPr lang="en-US" i="0"/>
              <a:t>source  .</a:t>
            </a:r>
            <a:r>
              <a:rPr lang="en-US" i="0" err="1"/>
              <a:t>bashrc</a:t>
            </a:r>
          </a:p>
          <a:p>
            <a:pPr lvl="1" indent="-383540"/>
            <a:r>
              <a:rPr lang="en-US" i="0"/>
              <a:t>Your bash should be properly setup now</a:t>
            </a:r>
            <a:endParaRPr lang="en-US" i="0" err="1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7423C30-37C0-4E5E-BAEE-A2188284BBE8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383540" indent="-383540"/>
            <a:r>
              <a:rPr lang="en-US"/>
              <a:t>Scenario Two:</a:t>
            </a:r>
          </a:p>
          <a:p>
            <a:pPr marL="383540" indent="-383540"/>
            <a:endParaRPr lang="en-US"/>
          </a:p>
          <a:p>
            <a:pPr marL="383540" indent="-383540"/>
            <a:endParaRPr lang="en-US"/>
          </a:p>
          <a:p>
            <a:pPr marL="383540" indent="-383540"/>
            <a:endParaRPr lang="en-US"/>
          </a:p>
          <a:p>
            <a:pPr marL="383540" indent="-383540"/>
            <a:r>
              <a:rPr lang="en-US"/>
              <a:t>If your prompt looks like this, you're golden :-) </a:t>
            </a:r>
          </a:p>
          <a:p>
            <a:pPr marL="0" indent="0">
              <a:buNone/>
            </a:pPr>
            <a:endParaRPr lang="en-US"/>
          </a:p>
        </p:txBody>
      </p:sp>
      <p:pic>
        <p:nvPicPr>
          <p:cNvPr id="9" name="Picture 9" descr="Default bash prompt">
            <a:extLst>
              <a:ext uri="{FF2B5EF4-FFF2-40B4-BE49-F238E27FC236}">
                <a16:creationId xmlns:a16="http://schemas.microsoft.com/office/drawing/2014/main" id="{5DEA90E5-7F90-45E5-B875-0C202A11459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64044" y="2718255"/>
            <a:ext cx="3893388" cy="1240085"/>
          </a:xfrm>
          <a:prstGeom prst="rect">
            <a:avLst/>
          </a:prstGeom>
        </p:spPr>
      </p:pic>
      <p:pic>
        <p:nvPicPr>
          <p:cNvPr id="11" name="Picture 11" descr="Bash prompt with a proper .bashrc">
            <a:extLst>
              <a:ext uri="{FF2B5EF4-FFF2-40B4-BE49-F238E27FC236}">
                <a16:creationId xmlns:a16="http://schemas.microsoft.com/office/drawing/2014/main" id="{D8046DE0-4467-4B67-BD5D-2CD120669A9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521570" y="2691460"/>
            <a:ext cx="4051539" cy="12881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51613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94324C-A044-47D7-A107-1BC4643459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Commands Overview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E1BC72-EF38-49F5-BA7E-98637EF341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52785" y="1533408"/>
            <a:ext cx="9601200" cy="4475103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383540" indent="-383540"/>
            <a:r>
              <a:rPr lang="en-US"/>
              <a:t>Some terminology:</a:t>
            </a:r>
          </a:p>
          <a:p>
            <a:pPr lvl="1" indent="-383540"/>
            <a:r>
              <a:rPr lang="en-US" i="0"/>
              <a:t>Directory (a folder) – Just like your folders in Mac's Finder or Window's File Explorer. Stores multiple files</a:t>
            </a:r>
          </a:p>
          <a:p>
            <a:pPr lvl="1" indent="-383540"/>
            <a:r>
              <a:rPr lang="en-US" i="0"/>
              <a:t>"~" - Your home directory</a:t>
            </a:r>
          </a:p>
          <a:p>
            <a:pPr marL="383540" indent="-383540"/>
            <a:endParaRPr lang="en-US" i="0"/>
          </a:p>
          <a:p>
            <a:pPr marL="383540" indent="-383540"/>
            <a:r>
              <a:rPr lang="en-US"/>
              <a:t>Structure of command:</a:t>
            </a:r>
          </a:p>
          <a:p>
            <a:pPr lvl="1" indent="-383540"/>
            <a:r>
              <a:rPr lang="en-US" i="0"/>
              <a:t>ls  [space]  -al   [space]  ~</a:t>
            </a:r>
          </a:p>
          <a:p>
            <a:pPr lvl="1" indent="-383540"/>
            <a:endParaRPr lang="en-US" i="0"/>
          </a:p>
          <a:p>
            <a:pPr lvl="1" indent="-383540"/>
            <a:r>
              <a:rPr lang="en-US" i="0"/>
              <a:t>command  [options]     [file]</a:t>
            </a:r>
          </a:p>
        </p:txBody>
      </p:sp>
      <p:sp>
        <p:nvSpPr>
          <p:cNvPr id="5" name="Left Brace 4">
            <a:extLst>
              <a:ext uri="{FF2B5EF4-FFF2-40B4-BE49-F238E27FC236}">
                <a16:creationId xmlns:a16="http://schemas.microsoft.com/office/drawing/2014/main" id="{97125BF9-F389-4AC5-84A6-801436F249B5}"/>
              </a:ext>
            </a:extLst>
          </p:cNvPr>
          <p:cNvSpPr/>
          <p:nvPr/>
        </p:nvSpPr>
        <p:spPr>
          <a:xfrm rot="-5340000">
            <a:off x="2249417" y="4274822"/>
            <a:ext cx="428264" cy="199439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Left Brace 5">
            <a:extLst>
              <a:ext uri="{FF2B5EF4-FFF2-40B4-BE49-F238E27FC236}">
                <a16:creationId xmlns:a16="http://schemas.microsoft.com/office/drawing/2014/main" id="{BB14868A-50F2-4418-9B6D-09984075B3F5}"/>
              </a:ext>
            </a:extLst>
          </p:cNvPr>
          <p:cNvSpPr/>
          <p:nvPr/>
        </p:nvSpPr>
        <p:spPr>
          <a:xfrm rot="-5340000">
            <a:off x="3600685" y="4129759"/>
            <a:ext cx="277746" cy="284105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Left Brace 6">
            <a:extLst>
              <a:ext uri="{FF2B5EF4-FFF2-40B4-BE49-F238E27FC236}">
                <a16:creationId xmlns:a16="http://schemas.microsoft.com/office/drawing/2014/main" id="{6C918A21-A4C5-4EC5-8371-527B22E4CCF4}"/>
              </a:ext>
            </a:extLst>
          </p:cNvPr>
          <p:cNvSpPr/>
          <p:nvPr/>
        </p:nvSpPr>
        <p:spPr>
          <a:xfrm rot="-5340000">
            <a:off x="4989175" y="4060031"/>
            <a:ext cx="174265" cy="378180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23254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E4EF44-564D-44A8-8288-5E17ABA3FD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Common Commands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0EA948-A37D-4459-BE7C-B16DA5D862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514593"/>
            <a:ext cx="9601200" cy="5030140"/>
          </a:xfrm>
        </p:spPr>
        <p:txBody>
          <a:bodyPr vert="horz" lIns="91440" tIns="45720" rIns="91440" bIns="45720" rtlCol="0" anchor="t">
            <a:normAutofit lnSpcReduction="10000"/>
          </a:bodyPr>
          <a:lstStyle/>
          <a:p>
            <a:pPr marL="383540" indent="-383540"/>
            <a:r>
              <a:rPr lang="en-US"/>
              <a:t>pwd</a:t>
            </a:r>
          </a:p>
          <a:p>
            <a:pPr lvl="1" indent="-383540"/>
            <a:r>
              <a:rPr lang="en-US" i="0"/>
              <a:t>"Print working directory"</a:t>
            </a:r>
          </a:p>
          <a:p>
            <a:pPr lvl="1" indent="-383540"/>
            <a:r>
              <a:rPr lang="en-US" i="0"/>
              <a:t>Current directory that your bash prompt is at</a:t>
            </a:r>
          </a:p>
          <a:p>
            <a:pPr marL="383540" indent="-383540"/>
            <a:r>
              <a:rPr lang="en-US"/>
              <a:t>ls</a:t>
            </a:r>
          </a:p>
          <a:p>
            <a:pPr lvl="1" indent="-383540"/>
            <a:r>
              <a:rPr lang="en-US" i="0"/>
              <a:t>"List directory contents"</a:t>
            </a:r>
          </a:p>
          <a:p>
            <a:pPr lvl="1" indent="-383540"/>
            <a:r>
              <a:rPr lang="en-US" i="0"/>
              <a:t>Shows files and directories within the given directory. Defaults to the current working directory </a:t>
            </a:r>
          </a:p>
          <a:p>
            <a:pPr lvl="1" indent="-383540"/>
            <a:r>
              <a:rPr lang="en-US" i="0"/>
              <a:t>Common options:</a:t>
            </a:r>
          </a:p>
          <a:p>
            <a:pPr lvl="2" indent="-383540"/>
            <a:r>
              <a:rPr lang="en-US"/>
              <a:t>-a – Lists all files and directories (Even hidden if you have permission)</a:t>
            </a:r>
          </a:p>
          <a:p>
            <a:pPr lvl="2" indent="-383540"/>
            <a:r>
              <a:rPr lang="en-US"/>
              <a:t>-l – Formats the output as a list </a:t>
            </a:r>
          </a:p>
          <a:p>
            <a:pPr marL="383540" indent="-383540"/>
            <a:r>
              <a:rPr lang="en-US"/>
              <a:t>mkdir </a:t>
            </a:r>
          </a:p>
          <a:p>
            <a:pPr lvl="1" indent="-383540"/>
            <a:r>
              <a:rPr lang="en-US" i="0"/>
              <a:t>Creates a new directory </a:t>
            </a:r>
          </a:p>
          <a:p>
            <a:pPr lvl="1" indent="-383540"/>
            <a:r>
              <a:rPr lang="en-US" i="0"/>
              <a:t>Example: mkdir ~/csc135</a:t>
            </a:r>
          </a:p>
          <a:p>
            <a:pPr lvl="2" indent="-383540"/>
            <a:r>
              <a:rPr lang="en-US"/>
              <a:t>Will make a new directory called "csc135" located in your home </a:t>
            </a:r>
            <a:endParaRPr lang="en-US" i="0"/>
          </a:p>
        </p:txBody>
      </p:sp>
    </p:spTree>
    <p:extLst>
      <p:ext uri="{BB962C8B-B14F-4D97-AF65-F5344CB8AC3E}">
        <p14:creationId xmlns:p14="http://schemas.microsoft.com/office/powerpoint/2010/main" val="22610315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1D943B-5B99-4753-8886-23D81022D2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977900"/>
          </a:xfrm>
        </p:spPr>
        <p:txBody>
          <a:bodyPr/>
          <a:lstStyle/>
          <a:p>
            <a:r>
              <a:rPr lang="en-US"/>
              <a:t>Command Commands (cont.)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72B28A-DB50-44F6-B30A-E6BF2E5D9BD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730963"/>
            <a:ext cx="9601200" cy="4136437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383540" indent="-383540"/>
            <a:r>
              <a:rPr lang="en-US"/>
              <a:t>rm </a:t>
            </a:r>
          </a:p>
          <a:p>
            <a:pPr lvl="1" indent="-383540"/>
            <a:r>
              <a:rPr lang="en-US" i="0"/>
              <a:t>Remove file</a:t>
            </a:r>
          </a:p>
          <a:p>
            <a:pPr lvl="1" indent="-383540"/>
            <a:r>
              <a:rPr lang="en-US" i="0"/>
              <a:t>Options:</a:t>
            </a:r>
          </a:p>
          <a:p>
            <a:pPr lvl="2" indent="-383540"/>
            <a:r>
              <a:rPr lang="en-US"/>
              <a:t>-r – Recursive. Used to remove multipe files</a:t>
            </a:r>
          </a:p>
          <a:p>
            <a:pPr lvl="2" indent="-383540"/>
            <a:r>
              <a:rPr lang="en-US"/>
              <a:t>-f – Force removal of a file</a:t>
            </a:r>
            <a:endParaRPr lang="en-US" i="0"/>
          </a:p>
          <a:p>
            <a:pPr lvl="1" indent="-383540"/>
            <a:r>
              <a:rPr lang="en-US" i="0"/>
              <a:t>NOTE: Be careful using the –f option. Once a file is deleted, there is a slim chance it can be recovered. </a:t>
            </a:r>
          </a:p>
          <a:p>
            <a:pPr lvl="1" indent="-383540"/>
            <a:r>
              <a:rPr lang="en-US" i="0"/>
              <a:t>Example: rm test.txt</a:t>
            </a:r>
          </a:p>
          <a:p>
            <a:pPr marL="383540" indent="-383540"/>
            <a:r>
              <a:rPr lang="en-US"/>
              <a:t>man </a:t>
            </a:r>
            <a:endParaRPr lang="en-US" i="0"/>
          </a:p>
          <a:p>
            <a:pPr lvl="1" indent="-383540"/>
            <a:r>
              <a:rPr lang="en-US" i="0"/>
              <a:t>Provides the manual page for a given command. Very useful if you need to understand how a command works and what the options for it are. </a:t>
            </a:r>
          </a:p>
          <a:p>
            <a:pPr lvl="1" indent="-383540"/>
            <a:endParaRPr lang="en-US" i="0"/>
          </a:p>
        </p:txBody>
      </p:sp>
    </p:spTree>
    <p:extLst>
      <p:ext uri="{BB962C8B-B14F-4D97-AF65-F5344CB8AC3E}">
        <p14:creationId xmlns:p14="http://schemas.microsoft.com/office/powerpoint/2010/main" val="103436661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35F10C-320B-4DA5-9639-851301F596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G++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BC6A3E-834D-4D76-96E4-3474004E7B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2286000"/>
            <a:ext cx="9601200" cy="4155251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383540" indent="-383540"/>
            <a:r>
              <a:rPr lang="en-US" dirty="0"/>
              <a:t>GNU Compiler</a:t>
            </a:r>
          </a:p>
          <a:p>
            <a:pPr marL="383540" indent="-383540"/>
            <a:r>
              <a:rPr lang="en-US" dirty="0"/>
              <a:t>Basic format: g++ &lt;filename&gt;</a:t>
            </a:r>
          </a:p>
          <a:p>
            <a:pPr lvl="1" indent="-383540"/>
            <a:r>
              <a:rPr lang="en-US" i="0" dirty="0"/>
              <a:t>Results in </a:t>
            </a:r>
            <a:r>
              <a:rPr lang="en-US" i="0" dirty="0" err="1"/>
              <a:t>a.out</a:t>
            </a:r>
          </a:p>
          <a:p>
            <a:pPr marL="383540" indent="-383540"/>
            <a:r>
              <a:rPr lang="en-US" dirty="0"/>
              <a:t>G++ has many options and flags built in, two important ones are shown below. You can find more information about them and the different flags in the </a:t>
            </a:r>
            <a:r>
              <a:rPr lang="en-US" i="1" dirty="0"/>
              <a:t>man </a:t>
            </a:r>
            <a:r>
              <a:rPr lang="en-US" dirty="0"/>
              <a:t>page.</a:t>
            </a:r>
          </a:p>
          <a:p>
            <a:pPr marL="383540" indent="-383540"/>
            <a:r>
              <a:rPr lang="en-US" i="0" dirty="0"/>
              <a:t>-o allows you to name your compiled program:</a:t>
            </a:r>
          </a:p>
          <a:p>
            <a:pPr lvl="1" indent="-383540"/>
            <a:r>
              <a:rPr lang="en-US" i="0" dirty="0"/>
              <a:t>Example: g++ p1.cpp -o p1 will give you an executable called p1</a:t>
            </a:r>
          </a:p>
          <a:p>
            <a:pPr marL="383540" indent="-383540"/>
            <a:r>
              <a:rPr lang="en-US" dirty="0"/>
              <a:t>-g to enable debugging</a:t>
            </a:r>
            <a:endParaRPr lang="en-US" i="1" dirty="0"/>
          </a:p>
          <a:p>
            <a:pPr lvl="1" indent="-383540"/>
            <a:r>
              <a:rPr lang="en-US" i="0" dirty="0"/>
              <a:t>This will keep function/variable names with the executable allowing you to debug your program (Don't worry if you don't know all these terms yet)</a:t>
            </a:r>
          </a:p>
        </p:txBody>
      </p:sp>
    </p:spTree>
    <p:extLst>
      <p:ext uri="{BB962C8B-B14F-4D97-AF65-F5344CB8AC3E}">
        <p14:creationId xmlns:p14="http://schemas.microsoft.com/office/powerpoint/2010/main" val="682014638"/>
      </p:ext>
    </p:extLst>
  </p:cSld>
  <p:clrMapOvr>
    <a:masterClrMapping/>
  </p:clrMapOvr>
</p:sld>
</file>

<file path=ppt/theme/theme1.xml><?xml version="1.0" encoding="utf-8"?>
<a:theme xmlns:a="http://schemas.openxmlformats.org/drawingml/2006/main" name="Crop">
  <a:themeElements>
    <a:clrScheme name="Crop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TF00001241</Template>
  <TotalTime>2</TotalTime>
  <Words>1070</Words>
  <Application>Microsoft Office PowerPoint</Application>
  <PresentationFormat>Widescreen</PresentationFormat>
  <Paragraphs>150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8" baseType="lpstr">
      <vt:lpstr>Consolas</vt:lpstr>
      <vt:lpstr>Franklin Gothic Book</vt:lpstr>
      <vt:lpstr>Crop</vt:lpstr>
      <vt:lpstr>CS Bootcamp</vt:lpstr>
      <vt:lpstr>Some quick things</vt:lpstr>
      <vt:lpstr>Linux </vt:lpstr>
      <vt:lpstr>Connecting to CSIT</vt:lpstr>
      <vt:lpstr>After Login </vt:lpstr>
      <vt:lpstr>Commands Overview</vt:lpstr>
      <vt:lpstr>Common Commands</vt:lpstr>
      <vt:lpstr>Command Commands (cont.)</vt:lpstr>
      <vt:lpstr>G++</vt:lpstr>
      <vt:lpstr>File Transfer – Work with files locally</vt:lpstr>
      <vt:lpstr>Picking a Text Editor</vt:lpstr>
      <vt:lpstr>Text Editing – Command Line</vt:lpstr>
      <vt:lpstr>Handy Keyboard Shortcuts</vt:lpstr>
      <vt:lpstr>Notepad++</vt:lpstr>
      <vt:lpstr>VSCode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Earl , Patrick</dc:creator>
  <cp:lastModifiedBy>Earl, Patrick</cp:lastModifiedBy>
  <cp:revision>71</cp:revision>
  <dcterms:created xsi:type="dcterms:W3CDTF">2015-09-21T23:24:45Z</dcterms:created>
  <dcterms:modified xsi:type="dcterms:W3CDTF">2021-09-27T19:44:11Z</dcterms:modified>
</cp:coreProperties>
</file>