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6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59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D67836-140A-4902-AE07-634241D322AA}" v="1" dt="2025-09-09T16:28:53.0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75866" autoAdjust="0"/>
  </p:normalViewPr>
  <p:slideViewPr>
    <p:cSldViewPr snapToGrid="0">
      <p:cViewPr varScale="1">
        <p:scale>
          <a:sx n="84" d="100"/>
          <a:sy n="84" d="100"/>
        </p:scale>
        <p:origin x="15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ye, Griffin" userId="be2ff723-e785-4569-9043-013f43469c6e" providerId="ADAL" clId="{34D67836-140A-4902-AE07-634241D322AA}"/>
    <pc:docChg chg="undo custSel addSld delSld modSld">
      <pc:chgData name="Nye, Griffin" userId="be2ff723-e785-4569-9043-013f43469c6e" providerId="ADAL" clId="{34D67836-140A-4902-AE07-634241D322AA}" dt="2025-09-09T17:22:57.800" v="8028" actId="20577"/>
      <pc:docMkLst>
        <pc:docMk/>
      </pc:docMkLst>
      <pc:sldChg chg="modSp mod">
        <pc:chgData name="Nye, Griffin" userId="be2ff723-e785-4569-9043-013f43469c6e" providerId="ADAL" clId="{34D67836-140A-4902-AE07-634241D322AA}" dt="2025-09-09T14:28:50.646" v="12" actId="20577"/>
        <pc:sldMkLst>
          <pc:docMk/>
          <pc:sldMk cId="532190994" sldId="256"/>
        </pc:sldMkLst>
        <pc:spChg chg="mod">
          <ac:chgData name="Nye, Griffin" userId="be2ff723-e785-4569-9043-013f43469c6e" providerId="ADAL" clId="{34D67836-140A-4902-AE07-634241D322AA}" dt="2025-09-09T14:28:50.646" v="12" actId="20577"/>
          <ac:spMkLst>
            <pc:docMk/>
            <pc:sldMk cId="532190994" sldId="256"/>
            <ac:spMk id="2" creationId="{E4A022AA-BFA0-B667-0646-BF55DD474D80}"/>
          </ac:spMkLst>
        </pc:spChg>
      </pc:sldChg>
      <pc:sldChg chg="del">
        <pc:chgData name="Nye, Griffin" userId="be2ff723-e785-4569-9043-013f43469c6e" providerId="ADAL" clId="{34D67836-140A-4902-AE07-634241D322AA}" dt="2025-09-09T14:28:57.366" v="13" actId="47"/>
        <pc:sldMkLst>
          <pc:docMk/>
          <pc:sldMk cId="1525319033" sldId="257"/>
        </pc:sldMkLst>
      </pc:sldChg>
      <pc:sldChg chg="modSp new mod modNotesTx">
        <pc:chgData name="Nye, Griffin" userId="be2ff723-e785-4569-9043-013f43469c6e" providerId="ADAL" clId="{34D67836-140A-4902-AE07-634241D322AA}" dt="2025-09-09T16:35:43.943" v="5052" actId="20577"/>
        <pc:sldMkLst>
          <pc:docMk/>
          <pc:sldMk cId="2309024040" sldId="257"/>
        </pc:sldMkLst>
        <pc:spChg chg="mod">
          <ac:chgData name="Nye, Griffin" userId="be2ff723-e785-4569-9043-013f43469c6e" providerId="ADAL" clId="{34D67836-140A-4902-AE07-634241D322AA}" dt="2025-09-09T14:32:01.070" v="38" actId="20577"/>
          <ac:spMkLst>
            <pc:docMk/>
            <pc:sldMk cId="2309024040" sldId="257"/>
            <ac:spMk id="2" creationId="{A3C6A598-3ED3-7EC3-51C9-FD0D9D49B6B4}"/>
          </ac:spMkLst>
        </pc:spChg>
        <pc:spChg chg="mod">
          <ac:chgData name="Nye, Griffin" userId="be2ff723-e785-4569-9043-013f43469c6e" providerId="ADAL" clId="{34D67836-140A-4902-AE07-634241D322AA}" dt="2025-09-09T14:39:13.461" v="883" actId="20577"/>
          <ac:spMkLst>
            <pc:docMk/>
            <pc:sldMk cId="2309024040" sldId="257"/>
            <ac:spMk id="3" creationId="{56F8F165-3EC4-348E-54AA-1498BCFEF597}"/>
          </ac:spMkLst>
        </pc:spChg>
      </pc:sldChg>
      <pc:sldChg chg="del">
        <pc:chgData name="Nye, Griffin" userId="be2ff723-e785-4569-9043-013f43469c6e" providerId="ADAL" clId="{34D67836-140A-4902-AE07-634241D322AA}" dt="2025-09-09T14:28:57.366" v="13" actId="47"/>
        <pc:sldMkLst>
          <pc:docMk/>
          <pc:sldMk cId="205208975" sldId="258"/>
        </pc:sldMkLst>
      </pc:sldChg>
      <pc:sldChg chg="modSp new mod">
        <pc:chgData name="Nye, Griffin" userId="be2ff723-e785-4569-9043-013f43469c6e" providerId="ADAL" clId="{34D67836-140A-4902-AE07-634241D322AA}" dt="2025-09-09T14:50:23.183" v="1642" actId="20577"/>
        <pc:sldMkLst>
          <pc:docMk/>
          <pc:sldMk cId="480242976" sldId="258"/>
        </pc:sldMkLst>
        <pc:spChg chg="mod">
          <ac:chgData name="Nye, Griffin" userId="be2ff723-e785-4569-9043-013f43469c6e" providerId="ADAL" clId="{34D67836-140A-4902-AE07-634241D322AA}" dt="2025-09-09T14:50:23.183" v="1642" actId="20577"/>
          <ac:spMkLst>
            <pc:docMk/>
            <pc:sldMk cId="480242976" sldId="258"/>
            <ac:spMk id="2" creationId="{9C75C8B8-62B8-351E-9824-34F7EF7142A9}"/>
          </ac:spMkLst>
        </pc:spChg>
        <pc:spChg chg="mod">
          <ac:chgData name="Nye, Griffin" userId="be2ff723-e785-4569-9043-013f43469c6e" providerId="ADAL" clId="{34D67836-140A-4902-AE07-634241D322AA}" dt="2025-09-09T14:49:07.312" v="1562" actId="20577"/>
          <ac:spMkLst>
            <pc:docMk/>
            <pc:sldMk cId="480242976" sldId="258"/>
            <ac:spMk id="3" creationId="{BC2E3648-0B3E-00A2-9550-DAD2C3AE59AC}"/>
          </ac:spMkLst>
        </pc:spChg>
      </pc:sldChg>
      <pc:sldChg chg="del">
        <pc:chgData name="Nye, Griffin" userId="be2ff723-e785-4569-9043-013f43469c6e" providerId="ADAL" clId="{34D67836-140A-4902-AE07-634241D322AA}" dt="2025-09-09T14:28:57.366" v="13" actId="47"/>
        <pc:sldMkLst>
          <pc:docMk/>
          <pc:sldMk cId="1216851231" sldId="259"/>
        </pc:sldMkLst>
      </pc:sldChg>
      <pc:sldChg chg="addSp modSp new mod modNotesTx">
        <pc:chgData name="Nye, Griffin" userId="be2ff723-e785-4569-9043-013f43469c6e" providerId="ADAL" clId="{34D67836-140A-4902-AE07-634241D322AA}" dt="2025-09-09T16:35:50.654" v="5072" actId="20577"/>
        <pc:sldMkLst>
          <pc:docMk/>
          <pc:sldMk cId="1552576442" sldId="259"/>
        </pc:sldMkLst>
        <pc:spChg chg="mod">
          <ac:chgData name="Nye, Griffin" userId="be2ff723-e785-4569-9043-013f43469c6e" providerId="ADAL" clId="{34D67836-140A-4902-AE07-634241D322AA}" dt="2025-09-09T16:26:46.773" v="4339" actId="20577"/>
          <ac:spMkLst>
            <pc:docMk/>
            <pc:sldMk cId="1552576442" sldId="259"/>
            <ac:spMk id="2" creationId="{CC8839F7-73F2-4FE5-0EDC-EBBAC1462C68}"/>
          </ac:spMkLst>
        </pc:spChg>
        <pc:spChg chg="mod">
          <ac:chgData name="Nye, Griffin" userId="be2ff723-e785-4569-9043-013f43469c6e" providerId="ADAL" clId="{34D67836-140A-4902-AE07-634241D322AA}" dt="2025-09-09T16:30:34.833" v="5023" actId="20577"/>
          <ac:spMkLst>
            <pc:docMk/>
            <pc:sldMk cId="1552576442" sldId="259"/>
            <ac:spMk id="3" creationId="{8B4E6D5F-9241-728C-BD45-CE5B6337EF39}"/>
          </ac:spMkLst>
        </pc:spChg>
        <pc:spChg chg="add mod">
          <ac:chgData name="Nye, Griffin" userId="be2ff723-e785-4569-9043-013f43469c6e" providerId="ADAL" clId="{34D67836-140A-4902-AE07-634241D322AA}" dt="2025-09-09T16:28:38.148" v="4625" actId="1076"/>
          <ac:spMkLst>
            <pc:docMk/>
            <pc:sldMk cId="1552576442" sldId="259"/>
            <ac:spMk id="4" creationId="{CF408AB6-97BA-C4AF-4F64-B58654623A95}"/>
          </ac:spMkLst>
        </pc:spChg>
        <pc:spChg chg="add mod">
          <ac:chgData name="Nye, Griffin" userId="be2ff723-e785-4569-9043-013f43469c6e" providerId="ADAL" clId="{34D67836-140A-4902-AE07-634241D322AA}" dt="2025-09-09T16:29:12.220" v="4680" actId="207"/>
          <ac:spMkLst>
            <pc:docMk/>
            <pc:sldMk cId="1552576442" sldId="259"/>
            <ac:spMk id="5" creationId="{CDAC9E20-9000-1FA9-3125-D3DF9975B657}"/>
          </ac:spMkLst>
        </pc:spChg>
      </pc:sldChg>
      <pc:sldChg chg="del">
        <pc:chgData name="Nye, Griffin" userId="be2ff723-e785-4569-9043-013f43469c6e" providerId="ADAL" clId="{34D67836-140A-4902-AE07-634241D322AA}" dt="2025-09-09T14:28:57.366" v="13" actId="47"/>
        <pc:sldMkLst>
          <pc:docMk/>
          <pc:sldMk cId="1747657217" sldId="260"/>
        </pc:sldMkLst>
      </pc:sldChg>
      <pc:sldChg chg="modSp new mod">
        <pc:chgData name="Nye, Griffin" userId="be2ff723-e785-4569-9043-013f43469c6e" providerId="ADAL" clId="{34D67836-140A-4902-AE07-634241D322AA}" dt="2025-09-09T14:54:21.084" v="2296" actId="14"/>
        <pc:sldMkLst>
          <pc:docMk/>
          <pc:sldMk cId="2450091865" sldId="260"/>
        </pc:sldMkLst>
        <pc:spChg chg="mod">
          <ac:chgData name="Nye, Griffin" userId="be2ff723-e785-4569-9043-013f43469c6e" providerId="ADAL" clId="{34D67836-140A-4902-AE07-634241D322AA}" dt="2025-09-09T14:50:16.914" v="1630" actId="20577"/>
          <ac:spMkLst>
            <pc:docMk/>
            <pc:sldMk cId="2450091865" sldId="260"/>
            <ac:spMk id="2" creationId="{34945195-B692-541E-B4AF-9AF33AAF07B4}"/>
          </ac:spMkLst>
        </pc:spChg>
        <pc:spChg chg="mod">
          <ac:chgData name="Nye, Griffin" userId="be2ff723-e785-4569-9043-013f43469c6e" providerId="ADAL" clId="{34D67836-140A-4902-AE07-634241D322AA}" dt="2025-09-09T14:54:21.084" v="2296" actId="14"/>
          <ac:spMkLst>
            <pc:docMk/>
            <pc:sldMk cId="2450091865" sldId="260"/>
            <ac:spMk id="3" creationId="{11DE810A-F200-7480-BD65-654CB8EAEA05}"/>
          </ac:spMkLst>
        </pc:spChg>
      </pc:sldChg>
      <pc:sldChg chg="del">
        <pc:chgData name="Nye, Griffin" userId="be2ff723-e785-4569-9043-013f43469c6e" providerId="ADAL" clId="{34D67836-140A-4902-AE07-634241D322AA}" dt="2025-09-09T14:28:57.366" v="13" actId="47"/>
        <pc:sldMkLst>
          <pc:docMk/>
          <pc:sldMk cId="1120789089" sldId="261"/>
        </pc:sldMkLst>
      </pc:sldChg>
      <pc:sldChg chg="modSp new mod">
        <pc:chgData name="Nye, Griffin" userId="be2ff723-e785-4569-9043-013f43469c6e" providerId="ADAL" clId="{34D67836-140A-4902-AE07-634241D322AA}" dt="2025-09-09T14:58:10.522" v="2999" actId="20577"/>
        <pc:sldMkLst>
          <pc:docMk/>
          <pc:sldMk cId="2891017663" sldId="261"/>
        </pc:sldMkLst>
        <pc:spChg chg="mod">
          <ac:chgData name="Nye, Griffin" userId="be2ff723-e785-4569-9043-013f43469c6e" providerId="ADAL" clId="{34D67836-140A-4902-AE07-634241D322AA}" dt="2025-09-09T14:54:44.867" v="2322" actId="20577"/>
          <ac:spMkLst>
            <pc:docMk/>
            <pc:sldMk cId="2891017663" sldId="261"/>
            <ac:spMk id="2" creationId="{97C36D1C-4108-5129-D380-2E0F7DA02A81}"/>
          </ac:spMkLst>
        </pc:spChg>
        <pc:spChg chg="mod">
          <ac:chgData name="Nye, Griffin" userId="be2ff723-e785-4569-9043-013f43469c6e" providerId="ADAL" clId="{34D67836-140A-4902-AE07-634241D322AA}" dt="2025-09-09T14:58:10.522" v="2999" actId="20577"/>
          <ac:spMkLst>
            <pc:docMk/>
            <pc:sldMk cId="2891017663" sldId="261"/>
            <ac:spMk id="3" creationId="{08D4CA4A-D41F-DCAD-4DF6-70843B266E02}"/>
          </ac:spMkLst>
        </pc:spChg>
      </pc:sldChg>
      <pc:sldChg chg="del">
        <pc:chgData name="Nye, Griffin" userId="be2ff723-e785-4569-9043-013f43469c6e" providerId="ADAL" clId="{34D67836-140A-4902-AE07-634241D322AA}" dt="2025-09-09T14:28:57.366" v="13" actId="47"/>
        <pc:sldMkLst>
          <pc:docMk/>
          <pc:sldMk cId="3232064222" sldId="262"/>
        </pc:sldMkLst>
      </pc:sldChg>
      <pc:sldChg chg="modSp new mod">
        <pc:chgData name="Nye, Griffin" userId="be2ff723-e785-4569-9043-013f43469c6e" providerId="ADAL" clId="{34D67836-140A-4902-AE07-634241D322AA}" dt="2025-09-09T16:09:45.456" v="3537" actId="20577"/>
        <pc:sldMkLst>
          <pc:docMk/>
          <pc:sldMk cId="3386736295" sldId="262"/>
        </pc:sldMkLst>
        <pc:spChg chg="mod">
          <ac:chgData name="Nye, Griffin" userId="be2ff723-e785-4569-9043-013f43469c6e" providerId="ADAL" clId="{34D67836-140A-4902-AE07-634241D322AA}" dt="2025-09-09T14:59:36.108" v="3026" actId="20577"/>
          <ac:spMkLst>
            <pc:docMk/>
            <pc:sldMk cId="3386736295" sldId="262"/>
            <ac:spMk id="2" creationId="{BF603D3E-3400-C355-3907-AFB31B2CC3A7}"/>
          </ac:spMkLst>
        </pc:spChg>
        <pc:spChg chg="mod">
          <ac:chgData name="Nye, Griffin" userId="be2ff723-e785-4569-9043-013f43469c6e" providerId="ADAL" clId="{34D67836-140A-4902-AE07-634241D322AA}" dt="2025-09-09T16:09:45.456" v="3537" actId="20577"/>
          <ac:spMkLst>
            <pc:docMk/>
            <pc:sldMk cId="3386736295" sldId="262"/>
            <ac:spMk id="3" creationId="{2DBE8BD6-26D7-D908-68AC-3A96E170DF8A}"/>
          </ac:spMkLst>
        </pc:spChg>
      </pc:sldChg>
      <pc:sldChg chg="modSp new mod">
        <pc:chgData name="Nye, Griffin" userId="be2ff723-e785-4569-9043-013f43469c6e" providerId="ADAL" clId="{34D67836-140A-4902-AE07-634241D322AA}" dt="2025-09-09T16:25:28.149" v="4296" actId="114"/>
        <pc:sldMkLst>
          <pc:docMk/>
          <pc:sldMk cId="288093950" sldId="263"/>
        </pc:sldMkLst>
        <pc:spChg chg="mod">
          <ac:chgData name="Nye, Griffin" userId="be2ff723-e785-4569-9043-013f43469c6e" providerId="ADAL" clId="{34D67836-140A-4902-AE07-634241D322AA}" dt="2025-09-09T16:10:21.135" v="3562" actId="20577"/>
          <ac:spMkLst>
            <pc:docMk/>
            <pc:sldMk cId="288093950" sldId="263"/>
            <ac:spMk id="2" creationId="{B9F20D01-942B-C2D4-86EE-40E5D44932B2}"/>
          </ac:spMkLst>
        </pc:spChg>
        <pc:spChg chg="mod">
          <ac:chgData name="Nye, Griffin" userId="be2ff723-e785-4569-9043-013f43469c6e" providerId="ADAL" clId="{34D67836-140A-4902-AE07-634241D322AA}" dt="2025-09-09T16:25:28.149" v="4296" actId="114"/>
          <ac:spMkLst>
            <pc:docMk/>
            <pc:sldMk cId="288093950" sldId="263"/>
            <ac:spMk id="3" creationId="{BDAEB677-AB5F-40CD-7895-91AFED5069BF}"/>
          </ac:spMkLst>
        </pc:spChg>
      </pc:sldChg>
      <pc:sldChg chg="del">
        <pc:chgData name="Nye, Griffin" userId="be2ff723-e785-4569-9043-013f43469c6e" providerId="ADAL" clId="{34D67836-140A-4902-AE07-634241D322AA}" dt="2025-09-09T14:28:57.366" v="13" actId="47"/>
        <pc:sldMkLst>
          <pc:docMk/>
          <pc:sldMk cId="495147442" sldId="263"/>
        </pc:sldMkLst>
      </pc:sldChg>
      <pc:sldChg chg="del">
        <pc:chgData name="Nye, Griffin" userId="be2ff723-e785-4569-9043-013f43469c6e" providerId="ADAL" clId="{34D67836-140A-4902-AE07-634241D322AA}" dt="2025-09-09T14:28:57.366" v="13" actId="47"/>
        <pc:sldMkLst>
          <pc:docMk/>
          <pc:sldMk cId="986554796" sldId="264"/>
        </pc:sldMkLst>
      </pc:sldChg>
      <pc:sldChg chg="modSp new mod">
        <pc:chgData name="Nye, Griffin" userId="be2ff723-e785-4569-9043-013f43469c6e" providerId="ADAL" clId="{34D67836-140A-4902-AE07-634241D322AA}" dt="2025-09-09T16:54:18.140" v="5574" actId="20577"/>
        <pc:sldMkLst>
          <pc:docMk/>
          <pc:sldMk cId="1529065377" sldId="264"/>
        </pc:sldMkLst>
        <pc:spChg chg="mod">
          <ac:chgData name="Nye, Griffin" userId="be2ff723-e785-4569-9043-013f43469c6e" providerId="ADAL" clId="{34D67836-140A-4902-AE07-634241D322AA}" dt="2025-09-09T16:36:15.303" v="5096" actId="20577"/>
          <ac:spMkLst>
            <pc:docMk/>
            <pc:sldMk cId="1529065377" sldId="264"/>
            <ac:spMk id="2" creationId="{DE7CF2EC-44F9-0300-28D4-BD6751F49476}"/>
          </ac:spMkLst>
        </pc:spChg>
        <pc:spChg chg="mod">
          <ac:chgData name="Nye, Griffin" userId="be2ff723-e785-4569-9043-013f43469c6e" providerId="ADAL" clId="{34D67836-140A-4902-AE07-634241D322AA}" dt="2025-09-09T16:54:18.140" v="5574" actId="20577"/>
          <ac:spMkLst>
            <pc:docMk/>
            <pc:sldMk cId="1529065377" sldId="264"/>
            <ac:spMk id="3" creationId="{DE71AEA5-A40E-2EA3-5073-08FADE196A08}"/>
          </ac:spMkLst>
        </pc:spChg>
      </pc:sldChg>
      <pc:sldChg chg="del">
        <pc:chgData name="Nye, Griffin" userId="be2ff723-e785-4569-9043-013f43469c6e" providerId="ADAL" clId="{34D67836-140A-4902-AE07-634241D322AA}" dt="2025-09-09T14:28:57.366" v="13" actId="47"/>
        <pc:sldMkLst>
          <pc:docMk/>
          <pc:sldMk cId="758766737" sldId="265"/>
        </pc:sldMkLst>
      </pc:sldChg>
      <pc:sldChg chg="modSp new mod">
        <pc:chgData name="Nye, Griffin" userId="be2ff723-e785-4569-9043-013f43469c6e" providerId="ADAL" clId="{34D67836-140A-4902-AE07-634241D322AA}" dt="2025-09-09T17:03:29.688" v="6055" actId="20577"/>
        <pc:sldMkLst>
          <pc:docMk/>
          <pc:sldMk cId="1266272472" sldId="265"/>
        </pc:sldMkLst>
        <pc:spChg chg="mod">
          <ac:chgData name="Nye, Griffin" userId="be2ff723-e785-4569-9043-013f43469c6e" providerId="ADAL" clId="{34D67836-140A-4902-AE07-634241D322AA}" dt="2025-09-09T16:54:24.621" v="5598" actId="20577"/>
          <ac:spMkLst>
            <pc:docMk/>
            <pc:sldMk cId="1266272472" sldId="265"/>
            <ac:spMk id="2" creationId="{9E756EE7-AEA7-DDA3-F01F-4D75376FFC0D}"/>
          </ac:spMkLst>
        </pc:spChg>
        <pc:spChg chg="mod">
          <ac:chgData name="Nye, Griffin" userId="be2ff723-e785-4569-9043-013f43469c6e" providerId="ADAL" clId="{34D67836-140A-4902-AE07-634241D322AA}" dt="2025-09-09T17:03:29.688" v="6055" actId="20577"/>
          <ac:spMkLst>
            <pc:docMk/>
            <pc:sldMk cId="1266272472" sldId="265"/>
            <ac:spMk id="3" creationId="{EBD2102F-5BD6-6B98-7426-5436C946029B}"/>
          </ac:spMkLst>
        </pc:spChg>
      </pc:sldChg>
      <pc:sldChg chg="modSp new mod">
        <pc:chgData name="Nye, Griffin" userId="be2ff723-e785-4569-9043-013f43469c6e" providerId="ADAL" clId="{34D67836-140A-4902-AE07-634241D322AA}" dt="2025-09-09T17:11:06.110" v="6697" actId="27636"/>
        <pc:sldMkLst>
          <pc:docMk/>
          <pc:sldMk cId="3119278840" sldId="266"/>
        </pc:sldMkLst>
        <pc:spChg chg="mod">
          <ac:chgData name="Nye, Griffin" userId="be2ff723-e785-4569-9043-013f43469c6e" providerId="ADAL" clId="{34D67836-140A-4902-AE07-634241D322AA}" dt="2025-09-09T17:04:04.891" v="6079" actId="20577"/>
          <ac:spMkLst>
            <pc:docMk/>
            <pc:sldMk cId="3119278840" sldId="266"/>
            <ac:spMk id="2" creationId="{E407D02C-1611-DA68-56C9-34B6BB603440}"/>
          </ac:spMkLst>
        </pc:spChg>
        <pc:spChg chg="mod">
          <ac:chgData name="Nye, Griffin" userId="be2ff723-e785-4569-9043-013f43469c6e" providerId="ADAL" clId="{34D67836-140A-4902-AE07-634241D322AA}" dt="2025-09-09T17:11:06.110" v="6697" actId="27636"/>
          <ac:spMkLst>
            <pc:docMk/>
            <pc:sldMk cId="3119278840" sldId="266"/>
            <ac:spMk id="3" creationId="{92C95F02-6167-4E44-8D76-3AA53DDCC174}"/>
          </ac:spMkLst>
        </pc:spChg>
      </pc:sldChg>
      <pc:sldChg chg="del">
        <pc:chgData name="Nye, Griffin" userId="be2ff723-e785-4569-9043-013f43469c6e" providerId="ADAL" clId="{34D67836-140A-4902-AE07-634241D322AA}" dt="2025-09-09T14:28:57.366" v="13" actId="47"/>
        <pc:sldMkLst>
          <pc:docMk/>
          <pc:sldMk cId="3601681002" sldId="266"/>
        </pc:sldMkLst>
      </pc:sldChg>
      <pc:sldChg chg="modSp new mod">
        <pc:chgData name="Nye, Griffin" userId="be2ff723-e785-4569-9043-013f43469c6e" providerId="ADAL" clId="{34D67836-140A-4902-AE07-634241D322AA}" dt="2025-09-09T17:19:29.846" v="7264" actId="20577"/>
        <pc:sldMkLst>
          <pc:docMk/>
          <pc:sldMk cId="1598181134" sldId="267"/>
        </pc:sldMkLst>
        <pc:spChg chg="mod">
          <ac:chgData name="Nye, Griffin" userId="be2ff723-e785-4569-9043-013f43469c6e" providerId="ADAL" clId="{34D67836-140A-4902-AE07-634241D322AA}" dt="2025-09-09T17:17:33.705" v="6723" actId="20577"/>
          <ac:spMkLst>
            <pc:docMk/>
            <pc:sldMk cId="1598181134" sldId="267"/>
            <ac:spMk id="2" creationId="{EF643582-69C7-F03C-837E-AB04563E508E}"/>
          </ac:spMkLst>
        </pc:spChg>
        <pc:spChg chg="mod">
          <ac:chgData name="Nye, Griffin" userId="be2ff723-e785-4569-9043-013f43469c6e" providerId="ADAL" clId="{34D67836-140A-4902-AE07-634241D322AA}" dt="2025-09-09T17:19:29.846" v="7264" actId="20577"/>
          <ac:spMkLst>
            <pc:docMk/>
            <pc:sldMk cId="1598181134" sldId="267"/>
            <ac:spMk id="3" creationId="{2F3E823F-0175-F8BC-A675-EC5885E3DCC7}"/>
          </ac:spMkLst>
        </pc:spChg>
      </pc:sldChg>
      <pc:sldChg chg="del">
        <pc:chgData name="Nye, Griffin" userId="be2ff723-e785-4569-9043-013f43469c6e" providerId="ADAL" clId="{34D67836-140A-4902-AE07-634241D322AA}" dt="2025-09-09T14:28:57.366" v="13" actId="47"/>
        <pc:sldMkLst>
          <pc:docMk/>
          <pc:sldMk cId="4095359943" sldId="267"/>
        </pc:sldMkLst>
      </pc:sldChg>
      <pc:sldChg chg="del">
        <pc:chgData name="Nye, Griffin" userId="be2ff723-e785-4569-9043-013f43469c6e" providerId="ADAL" clId="{34D67836-140A-4902-AE07-634241D322AA}" dt="2025-09-09T14:28:57.366" v="13" actId="47"/>
        <pc:sldMkLst>
          <pc:docMk/>
          <pc:sldMk cId="1522566663" sldId="268"/>
        </pc:sldMkLst>
      </pc:sldChg>
      <pc:sldChg chg="modSp new mod">
        <pc:chgData name="Nye, Griffin" userId="be2ff723-e785-4569-9043-013f43469c6e" providerId="ADAL" clId="{34D67836-140A-4902-AE07-634241D322AA}" dt="2025-09-09T17:21:56.656" v="7748" actId="14"/>
        <pc:sldMkLst>
          <pc:docMk/>
          <pc:sldMk cId="2815931818" sldId="268"/>
        </pc:sldMkLst>
        <pc:spChg chg="mod">
          <ac:chgData name="Nye, Griffin" userId="be2ff723-e785-4569-9043-013f43469c6e" providerId="ADAL" clId="{34D67836-140A-4902-AE07-634241D322AA}" dt="2025-09-09T17:19:55.471" v="7280" actId="20577"/>
          <ac:spMkLst>
            <pc:docMk/>
            <pc:sldMk cId="2815931818" sldId="268"/>
            <ac:spMk id="2" creationId="{996446BA-F366-88B2-129A-C1AE7B48E92A}"/>
          </ac:spMkLst>
        </pc:spChg>
        <pc:spChg chg="mod">
          <ac:chgData name="Nye, Griffin" userId="be2ff723-e785-4569-9043-013f43469c6e" providerId="ADAL" clId="{34D67836-140A-4902-AE07-634241D322AA}" dt="2025-09-09T17:21:56.656" v="7748" actId="14"/>
          <ac:spMkLst>
            <pc:docMk/>
            <pc:sldMk cId="2815931818" sldId="268"/>
            <ac:spMk id="3" creationId="{C3FBF850-32A9-3647-E34D-3AA3FC79F0A7}"/>
          </ac:spMkLst>
        </pc:spChg>
      </pc:sldChg>
      <pc:sldChg chg="modSp new mod">
        <pc:chgData name="Nye, Griffin" userId="be2ff723-e785-4569-9043-013f43469c6e" providerId="ADAL" clId="{34D67836-140A-4902-AE07-634241D322AA}" dt="2025-09-09T17:22:57.800" v="8028" actId="20577"/>
        <pc:sldMkLst>
          <pc:docMk/>
          <pc:sldMk cId="1454670138" sldId="269"/>
        </pc:sldMkLst>
        <pc:spChg chg="mod">
          <ac:chgData name="Nye, Griffin" userId="be2ff723-e785-4569-9043-013f43469c6e" providerId="ADAL" clId="{34D67836-140A-4902-AE07-634241D322AA}" dt="2025-09-09T17:22:11.182" v="7774" actId="20577"/>
          <ac:spMkLst>
            <pc:docMk/>
            <pc:sldMk cId="1454670138" sldId="269"/>
            <ac:spMk id="2" creationId="{69428574-48D9-53E0-96A6-41AA1A035CAA}"/>
          </ac:spMkLst>
        </pc:spChg>
        <pc:spChg chg="mod">
          <ac:chgData name="Nye, Griffin" userId="be2ff723-e785-4569-9043-013f43469c6e" providerId="ADAL" clId="{34D67836-140A-4902-AE07-634241D322AA}" dt="2025-09-09T17:22:57.800" v="8028" actId="20577"/>
          <ac:spMkLst>
            <pc:docMk/>
            <pc:sldMk cId="1454670138" sldId="269"/>
            <ac:spMk id="3" creationId="{D3DAF639-D310-77A5-81E7-F8B107F855A9}"/>
          </ac:spMkLst>
        </pc:spChg>
      </pc:sldChg>
      <pc:sldChg chg="del">
        <pc:chgData name="Nye, Griffin" userId="be2ff723-e785-4569-9043-013f43469c6e" providerId="ADAL" clId="{34D67836-140A-4902-AE07-634241D322AA}" dt="2025-09-09T14:28:57.366" v="13" actId="47"/>
        <pc:sldMkLst>
          <pc:docMk/>
          <pc:sldMk cId="3639461814" sldId="269"/>
        </pc:sldMkLst>
      </pc:sldChg>
      <pc:sldChg chg="del">
        <pc:chgData name="Nye, Griffin" userId="be2ff723-e785-4569-9043-013f43469c6e" providerId="ADAL" clId="{34D67836-140A-4902-AE07-634241D322AA}" dt="2025-09-09T14:28:57.366" v="13" actId="47"/>
        <pc:sldMkLst>
          <pc:docMk/>
          <pc:sldMk cId="3980445891" sldId="270"/>
        </pc:sldMkLst>
      </pc:sldChg>
      <pc:sldChg chg="del">
        <pc:chgData name="Nye, Griffin" userId="be2ff723-e785-4569-9043-013f43469c6e" providerId="ADAL" clId="{34D67836-140A-4902-AE07-634241D322AA}" dt="2025-09-09T14:28:57.366" v="13" actId="47"/>
        <pc:sldMkLst>
          <pc:docMk/>
          <pc:sldMk cId="305102136" sldId="271"/>
        </pc:sldMkLst>
      </pc:sldChg>
      <pc:sldChg chg="del">
        <pc:chgData name="Nye, Griffin" userId="be2ff723-e785-4569-9043-013f43469c6e" providerId="ADAL" clId="{34D67836-140A-4902-AE07-634241D322AA}" dt="2025-09-09T14:28:57.366" v="13" actId="47"/>
        <pc:sldMkLst>
          <pc:docMk/>
          <pc:sldMk cId="1782833283" sldId="272"/>
        </pc:sldMkLst>
      </pc:sldChg>
      <pc:sldChg chg="del">
        <pc:chgData name="Nye, Griffin" userId="be2ff723-e785-4569-9043-013f43469c6e" providerId="ADAL" clId="{34D67836-140A-4902-AE07-634241D322AA}" dt="2025-09-09T14:28:57.366" v="13" actId="47"/>
        <pc:sldMkLst>
          <pc:docMk/>
          <pc:sldMk cId="895212460" sldId="273"/>
        </pc:sldMkLst>
      </pc:sldChg>
      <pc:sldChg chg="del">
        <pc:chgData name="Nye, Griffin" userId="be2ff723-e785-4569-9043-013f43469c6e" providerId="ADAL" clId="{34D67836-140A-4902-AE07-634241D322AA}" dt="2025-09-09T14:28:57.366" v="13" actId="47"/>
        <pc:sldMkLst>
          <pc:docMk/>
          <pc:sldMk cId="3013200677" sldId="274"/>
        </pc:sldMkLst>
      </pc:sldChg>
      <pc:sldChg chg="del">
        <pc:chgData name="Nye, Griffin" userId="be2ff723-e785-4569-9043-013f43469c6e" providerId="ADAL" clId="{34D67836-140A-4902-AE07-634241D322AA}" dt="2025-09-09T14:28:57.366" v="13" actId="47"/>
        <pc:sldMkLst>
          <pc:docMk/>
          <pc:sldMk cId="2781990614" sldId="275"/>
        </pc:sldMkLst>
      </pc:sldChg>
      <pc:sldChg chg="del">
        <pc:chgData name="Nye, Griffin" userId="be2ff723-e785-4569-9043-013f43469c6e" providerId="ADAL" clId="{34D67836-140A-4902-AE07-634241D322AA}" dt="2025-09-09T14:28:57.366" v="13" actId="47"/>
        <pc:sldMkLst>
          <pc:docMk/>
          <pc:sldMk cId="2518225238" sldId="276"/>
        </pc:sldMkLst>
      </pc:sldChg>
      <pc:sldChg chg="del">
        <pc:chgData name="Nye, Griffin" userId="be2ff723-e785-4569-9043-013f43469c6e" providerId="ADAL" clId="{34D67836-140A-4902-AE07-634241D322AA}" dt="2025-09-09T14:28:57.366" v="13" actId="47"/>
        <pc:sldMkLst>
          <pc:docMk/>
          <pc:sldMk cId="440612885" sldId="277"/>
        </pc:sldMkLst>
      </pc:sldChg>
      <pc:sldChg chg="del">
        <pc:chgData name="Nye, Griffin" userId="be2ff723-e785-4569-9043-013f43469c6e" providerId="ADAL" clId="{34D67836-140A-4902-AE07-634241D322AA}" dt="2025-09-09T14:28:57.366" v="13" actId="47"/>
        <pc:sldMkLst>
          <pc:docMk/>
          <pc:sldMk cId="2359805907" sldId="278"/>
        </pc:sldMkLst>
      </pc:sldChg>
      <pc:sldChg chg="del">
        <pc:chgData name="Nye, Griffin" userId="be2ff723-e785-4569-9043-013f43469c6e" providerId="ADAL" clId="{34D67836-140A-4902-AE07-634241D322AA}" dt="2025-09-09T14:28:57.366" v="13" actId="47"/>
        <pc:sldMkLst>
          <pc:docMk/>
          <pc:sldMk cId="1305773880" sldId="279"/>
        </pc:sldMkLst>
      </pc:sldChg>
      <pc:sldChg chg="del">
        <pc:chgData name="Nye, Griffin" userId="be2ff723-e785-4569-9043-013f43469c6e" providerId="ADAL" clId="{34D67836-140A-4902-AE07-634241D322AA}" dt="2025-09-09T14:28:57.366" v="13" actId="47"/>
        <pc:sldMkLst>
          <pc:docMk/>
          <pc:sldMk cId="4009675422" sldId="280"/>
        </pc:sldMkLst>
      </pc:sldChg>
      <pc:sldChg chg="del">
        <pc:chgData name="Nye, Griffin" userId="be2ff723-e785-4569-9043-013f43469c6e" providerId="ADAL" clId="{34D67836-140A-4902-AE07-634241D322AA}" dt="2025-09-09T14:28:57.366" v="13" actId="47"/>
        <pc:sldMkLst>
          <pc:docMk/>
          <pc:sldMk cId="847916620" sldId="281"/>
        </pc:sldMkLst>
      </pc:sldChg>
      <pc:sldChg chg="del">
        <pc:chgData name="Nye, Griffin" userId="be2ff723-e785-4569-9043-013f43469c6e" providerId="ADAL" clId="{34D67836-140A-4902-AE07-634241D322AA}" dt="2025-09-09T14:28:57.366" v="13" actId="47"/>
        <pc:sldMkLst>
          <pc:docMk/>
          <pc:sldMk cId="2301957067" sldId="282"/>
        </pc:sldMkLst>
      </pc:sldChg>
      <pc:sldChg chg="del">
        <pc:chgData name="Nye, Griffin" userId="be2ff723-e785-4569-9043-013f43469c6e" providerId="ADAL" clId="{34D67836-140A-4902-AE07-634241D322AA}" dt="2025-09-09T14:28:57.366" v="13" actId="47"/>
        <pc:sldMkLst>
          <pc:docMk/>
          <pc:sldMk cId="1229180347" sldId="283"/>
        </pc:sldMkLst>
      </pc:sldChg>
      <pc:sldChg chg="del">
        <pc:chgData name="Nye, Griffin" userId="be2ff723-e785-4569-9043-013f43469c6e" providerId="ADAL" clId="{34D67836-140A-4902-AE07-634241D322AA}" dt="2025-09-09T14:28:57.366" v="13" actId="47"/>
        <pc:sldMkLst>
          <pc:docMk/>
          <pc:sldMk cId="408522537" sldId="284"/>
        </pc:sldMkLst>
      </pc:sldChg>
      <pc:sldChg chg="del">
        <pc:chgData name="Nye, Griffin" userId="be2ff723-e785-4569-9043-013f43469c6e" providerId="ADAL" clId="{34D67836-140A-4902-AE07-634241D322AA}" dt="2025-09-09T14:28:57.366" v="13" actId="47"/>
        <pc:sldMkLst>
          <pc:docMk/>
          <pc:sldMk cId="3203848064" sldId="285"/>
        </pc:sldMkLst>
      </pc:sldChg>
      <pc:sldChg chg="del">
        <pc:chgData name="Nye, Griffin" userId="be2ff723-e785-4569-9043-013f43469c6e" providerId="ADAL" clId="{34D67836-140A-4902-AE07-634241D322AA}" dt="2025-09-09T14:28:57.366" v="13" actId="47"/>
        <pc:sldMkLst>
          <pc:docMk/>
          <pc:sldMk cId="4076035080" sldId="286"/>
        </pc:sldMkLst>
      </pc:sldChg>
    </pc:docChg>
  </pc:docChgLst>
  <pc:docChgLst>
    <pc:chgData name="Nye, Griffin" userId="be2ff723-e785-4569-9043-013f43469c6e" providerId="ADAL" clId="{5DCFDAB7-9169-4C54-80E8-39C0523066DD}"/>
    <pc:docChg chg="custSel modSld">
      <pc:chgData name="Nye, Griffin" userId="be2ff723-e785-4569-9043-013f43469c6e" providerId="ADAL" clId="{5DCFDAB7-9169-4C54-80E8-39C0523066DD}" dt="2025-09-02T19:27:12.122" v="6" actId="15"/>
      <pc:docMkLst>
        <pc:docMk/>
      </pc:docMkLst>
      <pc:sldChg chg="modSp mod">
        <pc:chgData name="Nye, Griffin" userId="be2ff723-e785-4569-9043-013f43469c6e" providerId="ADAL" clId="{5DCFDAB7-9169-4C54-80E8-39C0523066DD}" dt="2025-09-02T19:27:12.122" v="6" actId="15"/>
        <pc:sldMkLst>
          <pc:docMk/>
          <pc:sldMk cId="1216851231" sldId="259"/>
        </pc:sldMkLst>
      </pc:sldChg>
    </pc:docChg>
  </pc:docChgLst>
  <pc:docChgLst>
    <pc:chgData name="Nye, Griffin" userId="be2ff723-e785-4569-9043-013f43469c6e" providerId="ADAL" clId="{B0CBE8DC-42C5-450B-8474-C9D315C641B2}"/>
    <pc:docChg chg="undo custSel addSld delSld modSld">
      <pc:chgData name="Nye, Griffin" userId="be2ff723-e785-4569-9043-013f43469c6e" providerId="ADAL" clId="{B0CBE8DC-42C5-450B-8474-C9D315C641B2}" dt="2025-09-04T16:13:13.971" v="16097" actId="20577"/>
      <pc:docMkLst>
        <pc:docMk/>
      </pc:docMkLst>
      <pc:sldChg chg="modSp mod">
        <pc:chgData name="Nye, Griffin" userId="be2ff723-e785-4569-9043-013f43469c6e" providerId="ADAL" clId="{B0CBE8DC-42C5-450B-8474-C9D315C641B2}" dt="2025-09-02T14:15:31.117" v="12" actId="20577"/>
        <pc:sldMkLst>
          <pc:docMk/>
          <pc:sldMk cId="532190994" sldId="256"/>
        </pc:sldMkLst>
        <pc:spChg chg="mod">
          <ac:chgData name="Nye, Griffin" userId="be2ff723-e785-4569-9043-013f43469c6e" providerId="ADAL" clId="{B0CBE8DC-42C5-450B-8474-C9D315C641B2}" dt="2025-09-02T14:15:31.117" v="12" actId="20577"/>
          <ac:spMkLst>
            <pc:docMk/>
            <pc:sldMk cId="532190994" sldId="256"/>
            <ac:spMk id="2" creationId="{E4A022AA-BFA0-B667-0646-BF55DD474D80}"/>
          </ac:spMkLst>
        </pc:spChg>
      </pc:sldChg>
      <pc:sldChg chg="modSp new mod">
        <pc:chgData name="Nye, Griffin" userId="be2ff723-e785-4569-9043-013f43469c6e" providerId="ADAL" clId="{B0CBE8DC-42C5-450B-8474-C9D315C641B2}" dt="2025-09-02T16:19:06.443" v="361"/>
        <pc:sldMkLst>
          <pc:docMk/>
          <pc:sldMk cId="1525319033" sldId="257"/>
        </pc:sldMkLst>
      </pc:sldChg>
      <pc:sldChg chg="del">
        <pc:chgData name="Nye, Griffin" userId="be2ff723-e785-4569-9043-013f43469c6e" providerId="ADAL" clId="{B0CBE8DC-42C5-450B-8474-C9D315C641B2}" dt="2025-09-02T14:15:23.884" v="0" actId="47"/>
        <pc:sldMkLst>
          <pc:docMk/>
          <pc:sldMk cId="4229959566" sldId="257"/>
        </pc:sldMkLst>
      </pc:sldChg>
      <pc:sldChg chg="modSp new mod">
        <pc:chgData name="Nye, Griffin" userId="be2ff723-e785-4569-9043-013f43469c6e" providerId="ADAL" clId="{B0CBE8DC-42C5-450B-8474-C9D315C641B2}" dt="2025-09-02T16:26:51.177" v="807" actId="20577"/>
        <pc:sldMkLst>
          <pc:docMk/>
          <pc:sldMk cId="205208975" sldId="258"/>
        </pc:sldMkLst>
      </pc:sldChg>
      <pc:sldChg chg="del">
        <pc:chgData name="Nye, Griffin" userId="be2ff723-e785-4569-9043-013f43469c6e" providerId="ADAL" clId="{B0CBE8DC-42C5-450B-8474-C9D315C641B2}" dt="2025-09-02T14:15:23.884" v="0" actId="47"/>
        <pc:sldMkLst>
          <pc:docMk/>
          <pc:sldMk cId="3240381618" sldId="258"/>
        </pc:sldMkLst>
      </pc:sldChg>
      <pc:sldChg chg="modSp new mod modNotesTx">
        <pc:chgData name="Nye, Griffin" userId="be2ff723-e785-4569-9043-013f43469c6e" providerId="ADAL" clId="{B0CBE8DC-42C5-450B-8474-C9D315C641B2}" dt="2025-09-02T16:40:38.585" v="2249" actId="20577"/>
        <pc:sldMkLst>
          <pc:docMk/>
          <pc:sldMk cId="1216851231" sldId="259"/>
        </pc:sldMkLst>
      </pc:sldChg>
      <pc:sldChg chg="del">
        <pc:chgData name="Nye, Griffin" userId="be2ff723-e785-4569-9043-013f43469c6e" providerId="ADAL" clId="{B0CBE8DC-42C5-450B-8474-C9D315C641B2}" dt="2025-09-02T14:15:23.884" v="0" actId="47"/>
        <pc:sldMkLst>
          <pc:docMk/>
          <pc:sldMk cId="3046510969" sldId="259"/>
        </pc:sldMkLst>
      </pc:sldChg>
      <pc:sldChg chg="del">
        <pc:chgData name="Nye, Griffin" userId="be2ff723-e785-4569-9043-013f43469c6e" providerId="ADAL" clId="{B0CBE8DC-42C5-450B-8474-C9D315C641B2}" dt="2025-09-02T14:15:23.884" v="0" actId="47"/>
        <pc:sldMkLst>
          <pc:docMk/>
          <pc:sldMk cId="712369208" sldId="260"/>
        </pc:sldMkLst>
      </pc:sldChg>
      <pc:sldChg chg="modSp new mod">
        <pc:chgData name="Nye, Griffin" userId="be2ff723-e785-4569-9043-013f43469c6e" providerId="ADAL" clId="{B0CBE8DC-42C5-450B-8474-C9D315C641B2}" dt="2025-09-02T16:34:49.378" v="1867" actId="20577"/>
        <pc:sldMkLst>
          <pc:docMk/>
          <pc:sldMk cId="1747657217" sldId="260"/>
        </pc:sldMkLst>
      </pc:sldChg>
      <pc:sldChg chg="del">
        <pc:chgData name="Nye, Griffin" userId="be2ff723-e785-4569-9043-013f43469c6e" providerId="ADAL" clId="{B0CBE8DC-42C5-450B-8474-C9D315C641B2}" dt="2025-09-02T14:15:23.884" v="0" actId="47"/>
        <pc:sldMkLst>
          <pc:docMk/>
          <pc:sldMk cId="362274559" sldId="261"/>
        </pc:sldMkLst>
      </pc:sldChg>
      <pc:sldChg chg="modSp new mod">
        <pc:chgData name="Nye, Griffin" userId="be2ff723-e785-4569-9043-013f43469c6e" providerId="ADAL" clId="{B0CBE8DC-42C5-450B-8474-C9D315C641B2}" dt="2025-09-02T16:39:36.712" v="2190" actId="20577"/>
        <pc:sldMkLst>
          <pc:docMk/>
          <pc:sldMk cId="1120789089" sldId="261"/>
        </pc:sldMkLst>
      </pc:sldChg>
      <pc:sldChg chg="del">
        <pc:chgData name="Nye, Griffin" userId="be2ff723-e785-4569-9043-013f43469c6e" providerId="ADAL" clId="{B0CBE8DC-42C5-450B-8474-C9D315C641B2}" dt="2025-09-02T14:15:23.884" v="0" actId="47"/>
        <pc:sldMkLst>
          <pc:docMk/>
          <pc:sldMk cId="2509928783" sldId="262"/>
        </pc:sldMkLst>
      </pc:sldChg>
      <pc:sldChg chg="modSp new mod">
        <pc:chgData name="Nye, Griffin" userId="be2ff723-e785-4569-9043-013f43469c6e" providerId="ADAL" clId="{B0CBE8DC-42C5-450B-8474-C9D315C641B2}" dt="2025-09-02T16:43:12.621" v="2582" actId="20577"/>
        <pc:sldMkLst>
          <pc:docMk/>
          <pc:sldMk cId="3232064222" sldId="262"/>
        </pc:sldMkLst>
      </pc:sldChg>
      <pc:sldChg chg="modSp new mod">
        <pc:chgData name="Nye, Griffin" userId="be2ff723-e785-4569-9043-013f43469c6e" providerId="ADAL" clId="{B0CBE8DC-42C5-450B-8474-C9D315C641B2}" dt="2025-09-02T16:46:47.011" v="2921" actId="400"/>
        <pc:sldMkLst>
          <pc:docMk/>
          <pc:sldMk cId="495147442" sldId="263"/>
        </pc:sldMkLst>
      </pc:sldChg>
      <pc:sldChg chg="del">
        <pc:chgData name="Nye, Griffin" userId="be2ff723-e785-4569-9043-013f43469c6e" providerId="ADAL" clId="{B0CBE8DC-42C5-450B-8474-C9D315C641B2}" dt="2025-09-02T14:15:23.884" v="0" actId="47"/>
        <pc:sldMkLst>
          <pc:docMk/>
          <pc:sldMk cId="1488504180" sldId="263"/>
        </pc:sldMkLst>
      </pc:sldChg>
      <pc:sldChg chg="modSp new mod">
        <pc:chgData name="Nye, Griffin" userId="be2ff723-e785-4569-9043-013f43469c6e" providerId="ADAL" clId="{B0CBE8DC-42C5-450B-8474-C9D315C641B2}" dt="2025-09-02T16:50:43.760" v="3267" actId="400"/>
        <pc:sldMkLst>
          <pc:docMk/>
          <pc:sldMk cId="986554796" sldId="264"/>
        </pc:sldMkLst>
      </pc:sldChg>
      <pc:sldChg chg="del">
        <pc:chgData name="Nye, Griffin" userId="be2ff723-e785-4569-9043-013f43469c6e" providerId="ADAL" clId="{B0CBE8DC-42C5-450B-8474-C9D315C641B2}" dt="2025-09-02T14:15:23.884" v="0" actId="47"/>
        <pc:sldMkLst>
          <pc:docMk/>
          <pc:sldMk cId="1349763717" sldId="264"/>
        </pc:sldMkLst>
      </pc:sldChg>
      <pc:sldChg chg="modSp new mod modNotesTx">
        <pc:chgData name="Nye, Griffin" userId="be2ff723-e785-4569-9043-013f43469c6e" providerId="ADAL" clId="{B0CBE8DC-42C5-450B-8474-C9D315C641B2}" dt="2025-09-02T16:57:21.015" v="4320" actId="20577"/>
        <pc:sldMkLst>
          <pc:docMk/>
          <pc:sldMk cId="758766737" sldId="265"/>
        </pc:sldMkLst>
      </pc:sldChg>
      <pc:sldChg chg="del">
        <pc:chgData name="Nye, Griffin" userId="be2ff723-e785-4569-9043-013f43469c6e" providerId="ADAL" clId="{B0CBE8DC-42C5-450B-8474-C9D315C641B2}" dt="2025-09-02T14:15:23.884" v="0" actId="47"/>
        <pc:sldMkLst>
          <pc:docMk/>
          <pc:sldMk cId="3861894467" sldId="265"/>
        </pc:sldMkLst>
      </pc:sldChg>
      <pc:sldChg chg="modSp new mod modNotesTx">
        <pc:chgData name="Nye, Griffin" userId="be2ff723-e785-4569-9043-013f43469c6e" providerId="ADAL" clId="{B0CBE8DC-42C5-450B-8474-C9D315C641B2}" dt="2025-09-02T16:57:25.322" v="4334" actId="20577"/>
        <pc:sldMkLst>
          <pc:docMk/>
          <pc:sldMk cId="3601681002" sldId="266"/>
        </pc:sldMkLst>
      </pc:sldChg>
      <pc:sldChg chg="del">
        <pc:chgData name="Nye, Griffin" userId="be2ff723-e785-4569-9043-013f43469c6e" providerId="ADAL" clId="{B0CBE8DC-42C5-450B-8474-C9D315C641B2}" dt="2025-09-02T14:15:23.884" v="0" actId="47"/>
        <pc:sldMkLst>
          <pc:docMk/>
          <pc:sldMk cId="4282919887" sldId="266"/>
        </pc:sldMkLst>
      </pc:sldChg>
      <pc:sldChg chg="del">
        <pc:chgData name="Nye, Griffin" userId="be2ff723-e785-4569-9043-013f43469c6e" providerId="ADAL" clId="{B0CBE8DC-42C5-450B-8474-C9D315C641B2}" dt="2025-09-02T14:15:23.884" v="0" actId="47"/>
        <pc:sldMkLst>
          <pc:docMk/>
          <pc:sldMk cId="1504834346" sldId="267"/>
        </pc:sldMkLst>
      </pc:sldChg>
      <pc:sldChg chg="modSp new mod modNotesTx">
        <pc:chgData name="Nye, Griffin" userId="be2ff723-e785-4569-9043-013f43469c6e" providerId="ADAL" clId="{B0CBE8DC-42C5-450B-8474-C9D315C641B2}" dt="2025-09-02T17:01:41.563" v="5130" actId="20577"/>
        <pc:sldMkLst>
          <pc:docMk/>
          <pc:sldMk cId="4095359943" sldId="267"/>
        </pc:sldMkLst>
      </pc:sldChg>
      <pc:sldChg chg="modSp new mod modNotesTx">
        <pc:chgData name="Nye, Griffin" userId="be2ff723-e785-4569-9043-013f43469c6e" providerId="ADAL" clId="{B0CBE8DC-42C5-450B-8474-C9D315C641B2}" dt="2025-09-02T17:17:24.412" v="6439" actId="20577"/>
        <pc:sldMkLst>
          <pc:docMk/>
          <pc:sldMk cId="1522566663" sldId="268"/>
        </pc:sldMkLst>
      </pc:sldChg>
      <pc:sldChg chg="addSp modSp new mod modNotesTx">
        <pc:chgData name="Nye, Griffin" userId="be2ff723-e785-4569-9043-013f43469c6e" providerId="ADAL" clId="{B0CBE8DC-42C5-450B-8474-C9D315C641B2}" dt="2025-09-02T17:17:30.574" v="6455" actId="20577"/>
        <pc:sldMkLst>
          <pc:docMk/>
          <pc:sldMk cId="3639461814" sldId="269"/>
        </pc:sldMkLst>
      </pc:sldChg>
      <pc:sldChg chg="modSp new mod modNotesTx">
        <pc:chgData name="Nye, Griffin" userId="be2ff723-e785-4569-9043-013f43469c6e" providerId="ADAL" clId="{B0CBE8DC-42C5-450B-8474-C9D315C641B2}" dt="2025-09-04T14:33:04.162" v="6559" actId="20577"/>
        <pc:sldMkLst>
          <pc:docMk/>
          <pc:sldMk cId="3980445891" sldId="270"/>
        </pc:sldMkLst>
      </pc:sldChg>
      <pc:sldChg chg="modSp new mod">
        <pc:chgData name="Nye, Griffin" userId="be2ff723-e785-4569-9043-013f43469c6e" providerId="ADAL" clId="{B0CBE8DC-42C5-450B-8474-C9D315C641B2}" dt="2025-09-04T14:43:34.493" v="7095" actId="20577"/>
        <pc:sldMkLst>
          <pc:docMk/>
          <pc:sldMk cId="305102136" sldId="271"/>
        </pc:sldMkLst>
      </pc:sldChg>
      <pc:sldChg chg="modSp new mod">
        <pc:chgData name="Nye, Griffin" userId="be2ff723-e785-4569-9043-013f43469c6e" providerId="ADAL" clId="{B0CBE8DC-42C5-450B-8474-C9D315C641B2}" dt="2025-09-04T14:48:34.554" v="7473" actId="20577"/>
        <pc:sldMkLst>
          <pc:docMk/>
          <pc:sldMk cId="1782833283" sldId="272"/>
        </pc:sldMkLst>
      </pc:sldChg>
      <pc:sldChg chg="modSp new mod">
        <pc:chgData name="Nye, Griffin" userId="be2ff723-e785-4569-9043-013f43469c6e" providerId="ADAL" clId="{B0CBE8DC-42C5-450B-8474-C9D315C641B2}" dt="2025-09-04T14:52:50.913" v="7786" actId="20577"/>
        <pc:sldMkLst>
          <pc:docMk/>
          <pc:sldMk cId="895212460" sldId="273"/>
        </pc:sldMkLst>
      </pc:sldChg>
      <pc:sldChg chg="del">
        <pc:chgData name="Nye, Griffin" userId="be2ff723-e785-4569-9043-013f43469c6e" providerId="ADAL" clId="{B0CBE8DC-42C5-450B-8474-C9D315C641B2}" dt="2025-09-02T14:15:23.884" v="0" actId="47"/>
        <pc:sldMkLst>
          <pc:docMk/>
          <pc:sldMk cId="0" sldId="274"/>
        </pc:sldMkLst>
      </pc:sldChg>
      <pc:sldChg chg="modSp new mod modNotesTx">
        <pc:chgData name="Nye, Griffin" userId="be2ff723-e785-4569-9043-013f43469c6e" providerId="ADAL" clId="{B0CBE8DC-42C5-450B-8474-C9D315C641B2}" dt="2025-09-04T14:56:43.154" v="8191" actId="20577"/>
        <pc:sldMkLst>
          <pc:docMk/>
          <pc:sldMk cId="3013200677" sldId="274"/>
        </pc:sldMkLst>
      </pc:sldChg>
      <pc:sldChg chg="del">
        <pc:chgData name="Nye, Griffin" userId="be2ff723-e785-4569-9043-013f43469c6e" providerId="ADAL" clId="{B0CBE8DC-42C5-450B-8474-C9D315C641B2}" dt="2025-09-02T14:15:23.884" v="0" actId="47"/>
        <pc:sldMkLst>
          <pc:docMk/>
          <pc:sldMk cId="2644437471" sldId="275"/>
        </pc:sldMkLst>
      </pc:sldChg>
      <pc:sldChg chg="modSp new mod modNotesTx">
        <pc:chgData name="Nye, Griffin" userId="be2ff723-e785-4569-9043-013f43469c6e" providerId="ADAL" clId="{B0CBE8DC-42C5-450B-8474-C9D315C641B2}" dt="2025-09-04T15:16:25.302" v="9915" actId="20577"/>
        <pc:sldMkLst>
          <pc:docMk/>
          <pc:sldMk cId="2781990614" sldId="275"/>
        </pc:sldMkLst>
      </pc:sldChg>
      <pc:sldChg chg="del">
        <pc:chgData name="Nye, Griffin" userId="be2ff723-e785-4569-9043-013f43469c6e" providerId="ADAL" clId="{B0CBE8DC-42C5-450B-8474-C9D315C641B2}" dt="2025-09-02T14:15:23.884" v="0" actId="47"/>
        <pc:sldMkLst>
          <pc:docMk/>
          <pc:sldMk cId="182139164" sldId="276"/>
        </pc:sldMkLst>
      </pc:sldChg>
      <pc:sldChg chg="modSp new mod">
        <pc:chgData name="Nye, Griffin" userId="be2ff723-e785-4569-9043-013f43469c6e" providerId="ADAL" clId="{B0CBE8DC-42C5-450B-8474-C9D315C641B2}" dt="2025-09-04T15:12:47.870" v="9515" actId="20577"/>
        <pc:sldMkLst>
          <pc:docMk/>
          <pc:sldMk cId="2518225238" sldId="276"/>
        </pc:sldMkLst>
      </pc:sldChg>
      <pc:sldChg chg="modSp new mod">
        <pc:chgData name="Nye, Griffin" userId="be2ff723-e785-4569-9043-013f43469c6e" providerId="ADAL" clId="{B0CBE8DC-42C5-450B-8474-C9D315C641B2}" dt="2025-09-04T15:17:07.393" v="10027" actId="20577"/>
        <pc:sldMkLst>
          <pc:docMk/>
          <pc:sldMk cId="440612885" sldId="277"/>
        </pc:sldMkLst>
      </pc:sldChg>
      <pc:sldChg chg="del">
        <pc:chgData name="Nye, Griffin" userId="be2ff723-e785-4569-9043-013f43469c6e" providerId="ADAL" clId="{B0CBE8DC-42C5-450B-8474-C9D315C641B2}" dt="2025-09-02T14:15:23.884" v="0" actId="47"/>
        <pc:sldMkLst>
          <pc:docMk/>
          <pc:sldMk cId="3936020328" sldId="277"/>
        </pc:sldMkLst>
      </pc:sldChg>
      <pc:sldChg chg="del">
        <pc:chgData name="Nye, Griffin" userId="be2ff723-e785-4569-9043-013f43469c6e" providerId="ADAL" clId="{B0CBE8DC-42C5-450B-8474-C9D315C641B2}" dt="2025-09-02T14:15:23.884" v="0" actId="47"/>
        <pc:sldMkLst>
          <pc:docMk/>
          <pc:sldMk cId="457249491" sldId="278"/>
        </pc:sldMkLst>
      </pc:sldChg>
      <pc:sldChg chg="modSp new mod">
        <pc:chgData name="Nye, Griffin" userId="be2ff723-e785-4569-9043-013f43469c6e" providerId="ADAL" clId="{B0CBE8DC-42C5-450B-8474-C9D315C641B2}" dt="2025-09-04T15:19:34.143" v="10428" actId="20577"/>
        <pc:sldMkLst>
          <pc:docMk/>
          <pc:sldMk cId="2359805907" sldId="278"/>
        </pc:sldMkLst>
      </pc:sldChg>
      <pc:sldChg chg="modSp new mod">
        <pc:chgData name="Nye, Griffin" userId="be2ff723-e785-4569-9043-013f43469c6e" providerId="ADAL" clId="{B0CBE8DC-42C5-450B-8474-C9D315C641B2}" dt="2025-09-04T15:25:55.778" v="11194" actId="20577"/>
        <pc:sldMkLst>
          <pc:docMk/>
          <pc:sldMk cId="1305773880" sldId="279"/>
        </pc:sldMkLst>
      </pc:sldChg>
      <pc:sldChg chg="del">
        <pc:chgData name="Nye, Griffin" userId="be2ff723-e785-4569-9043-013f43469c6e" providerId="ADAL" clId="{B0CBE8DC-42C5-450B-8474-C9D315C641B2}" dt="2025-09-02T14:15:23.884" v="0" actId="47"/>
        <pc:sldMkLst>
          <pc:docMk/>
          <pc:sldMk cId="1439766100" sldId="279"/>
        </pc:sldMkLst>
      </pc:sldChg>
      <pc:sldChg chg="del">
        <pc:chgData name="Nye, Griffin" userId="be2ff723-e785-4569-9043-013f43469c6e" providerId="ADAL" clId="{B0CBE8DC-42C5-450B-8474-C9D315C641B2}" dt="2025-09-02T14:15:23.884" v="0" actId="47"/>
        <pc:sldMkLst>
          <pc:docMk/>
          <pc:sldMk cId="3729605759" sldId="280"/>
        </pc:sldMkLst>
      </pc:sldChg>
      <pc:sldChg chg="modSp new mod">
        <pc:chgData name="Nye, Griffin" userId="be2ff723-e785-4569-9043-013f43469c6e" providerId="ADAL" clId="{B0CBE8DC-42C5-450B-8474-C9D315C641B2}" dt="2025-09-04T15:32:09.488" v="11975" actId="20577"/>
        <pc:sldMkLst>
          <pc:docMk/>
          <pc:sldMk cId="4009675422" sldId="280"/>
        </pc:sldMkLst>
      </pc:sldChg>
      <pc:sldChg chg="modSp new mod modNotesTx">
        <pc:chgData name="Nye, Griffin" userId="be2ff723-e785-4569-9043-013f43469c6e" providerId="ADAL" clId="{B0CBE8DC-42C5-450B-8474-C9D315C641B2}" dt="2025-09-04T15:52:32.909" v="14716" actId="20577"/>
        <pc:sldMkLst>
          <pc:docMk/>
          <pc:sldMk cId="847916620" sldId="281"/>
        </pc:sldMkLst>
      </pc:sldChg>
      <pc:sldChg chg="del">
        <pc:chgData name="Nye, Griffin" userId="be2ff723-e785-4569-9043-013f43469c6e" providerId="ADAL" clId="{B0CBE8DC-42C5-450B-8474-C9D315C641B2}" dt="2025-09-02T14:15:23.884" v="0" actId="47"/>
        <pc:sldMkLst>
          <pc:docMk/>
          <pc:sldMk cId="3845101384" sldId="281"/>
        </pc:sldMkLst>
      </pc:sldChg>
      <pc:sldChg chg="del">
        <pc:chgData name="Nye, Griffin" userId="be2ff723-e785-4569-9043-013f43469c6e" providerId="ADAL" clId="{B0CBE8DC-42C5-450B-8474-C9D315C641B2}" dt="2025-09-02T14:15:23.884" v="0" actId="47"/>
        <pc:sldMkLst>
          <pc:docMk/>
          <pc:sldMk cId="684923970" sldId="282"/>
        </pc:sldMkLst>
      </pc:sldChg>
      <pc:sldChg chg="modSp new mod">
        <pc:chgData name="Nye, Griffin" userId="be2ff723-e785-4569-9043-013f43469c6e" providerId="ADAL" clId="{B0CBE8DC-42C5-450B-8474-C9D315C641B2}" dt="2025-09-04T15:42:28.519" v="13505" actId="20577"/>
        <pc:sldMkLst>
          <pc:docMk/>
          <pc:sldMk cId="2301957067" sldId="282"/>
        </pc:sldMkLst>
      </pc:sldChg>
      <pc:sldChg chg="modSp new mod">
        <pc:chgData name="Nye, Griffin" userId="be2ff723-e785-4569-9043-013f43469c6e" providerId="ADAL" clId="{B0CBE8DC-42C5-450B-8474-C9D315C641B2}" dt="2025-09-04T15:44:37.093" v="13895" actId="14"/>
        <pc:sldMkLst>
          <pc:docMk/>
          <pc:sldMk cId="1229180347" sldId="283"/>
        </pc:sldMkLst>
      </pc:sldChg>
      <pc:sldChg chg="del">
        <pc:chgData name="Nye, Griffin" userId="be2ff723-e785-4569-9043-013f43469c6e" providerId="ADAL" clId="{B0CBE8DC-42C5-450B-8474-C9D315C641B2}" dt="2025-09-02T14:15:23.884" v="0" actId="47"/>
        <pc:sldMkLst>
          <pc:docMk/>
          <pc:sldMk cId="2435220660" sldId="283"/>
        </pc:sldMkLst>
      </pc:sldChg>
      <pc:sldChg chg="modSp new mod modNotesTx">
        <pc:chgData name="Nye, Griffin" userId="be2ff723-e785-4569-9043-013f43469c6e" providerId="ADAL" clId="{B0CBE8DC-42C5-450B-8474-C9D315C641B2}" dt="2025-09-04T15:52:51.849" v="14746" actId="20577"/>
        <pc:sldMkLst>
          <pc:docMk/>
          <pc:sldMk cId="408522537" sldId="284"/>
        </pc:sldMkLst>
      </pc:sldChg>
      <pc:sldChg chg="modSp new mod">
        <pc:chgData name="Nye, Griffin" userId="be2ff723-e785-4569-9043-013f43469c6e" providerId="ADAL" clId="{B0CBE8DC-42C5-450B-8474-C9D315C641B2}" dt="2025-09-04T16:04:11.475" v="15184" actId="20577"/>
        <pc:sldMkLst>
          <pc:docMk/>
          <pc:sldMk cId="3203848064" sldId="285"/>
        </pc:sldMkLst>
      </pc:sldChg>
      <pc:sldChg chg="modSp new mod">
        <pc:chgData name="Nye, Griffin" userId="be2ff723-e785-4569-9043-013f43469c6e" providerId="ADAL" clId="{B0CBE8DC-42C5-450B-8474-C9D315C641B2}" dt="2025-09-04T16:13:13.971" v="16097" actId="20577"/>
        <pc:sldMkLst>
          <pc:docMk/>
          <pc:sldMk cId="4076035080" sldId="286"/>
        </pc:sldMkLst>
      </pc:sldChg>
      <pc:sldMasterChg chg="delSldLayout">
        <pc:chgData name="Nye, Griffin" userId="be2ff723-e785-4569-9043-013f43469c6e" providerId="ADAL" clId="{B0CBE8DC-42C5-450B-8474-C9D315C641B2}" dt="2025-09-02T14:15:23.884" v="0" actId="47"/>
        <pc:sldMasterMkLst>
          <pc:docMk/>
          <pc:sldMasterMk cId="24353393" sldId="2147483678"/>
        </pc:sldMasterMkLst>
        <pc:sldLayoutChg chg="del">
          <pc:chgData name="Nye, Griffin" userId="be2ff723-e785-4569-9043-013f43469c6e" providerId="ADAL" clId="{B0CBE8DC-42C5-450B-8474-C9D315C641B2}" dt="2025-09-02T14:15:23.884" v="0" actId="47"/>
          <pc:sldLayoutMkLst>
            <pc:docMk/>
            <pc:sldMasterMk cId="24353393" sldId="2147483678"/>
            <pc:sldLayoutMk cId="1258888204" sldId="2147483696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834C80-CE87-4188-B8F5-45E5A10706EA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9E7EB5-F6B7-461F-85FA-13C786F62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8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newFormInputTypes.html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9E7EB5-F6B7-461F-85FA-13C786F6200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282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Autocomplete.html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9E7EB5-F6B7-461F-85FA-13C786F6200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439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2F6A5EE-C347-4DF1-A0E3-8B50E80CCBC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E2F9EE04-D65F-49D0-B1D0-4D1CE7CF0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546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6A5EE-C347-4DF1-A0E3-8B50E80CCBC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9EE04-D65F-49D0-B1D0-4D1CE7CF0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104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2F6A5EE-C347-4DF1-A0E3-8B50E80CCBC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2F9EE04-D65F-49D0-B1D0-4D1CE7CF0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29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2F6A5EE-C347-4DF1-A0E3-8B50E80CCBC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2F9EE04-D65F-49D0-B1D0-4D1CE7CF04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73952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2F6A5EE-C347-4DF1-A0E3-8B50E80CCBC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2F9EE04-D65F-49D0-B1D0-4D1CE7CF0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773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6A5EE-C347-4DF1-A0E3-8B50E80CCBC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9EE04-D65F-49D0-B1D0-4D1CE7CF0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48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6A5EE-C347-4DF1-A0E3-8B50E80CCBC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9EE04-D65F-49D0-B1D0-4D1CE7CF0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53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6A5EE-C347-4DF1-A0E3-8B50E80CCBC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9EE04-D65F-49D0-B1D0-4D1CE7CF0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7945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2F6A5EE-C347-4DF1-A0E3-8B50E80CCBC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2F9EE04-D65F-49D0-B1D0-4D1CE7CF0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099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23828"/>
            <a:ext cx="8610600" cy="1293028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6A5EE-C347-4DF1-A0E3-8B50E80CCBC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9EE04-D65F-49D0-B1D0-4D1CE7CF0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053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2F6A5EE-C347-4DF1-A0E3-8B50E80CCBC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2F9EE04-D65F-49D0-B1D0-4D1CE7CF0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264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94571"/>
            <a:ext cx="8610600" cy="1293028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6A5EE-C347-4DF1-A0E3-8B50E80CCBC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9EE04-D65F-49D0-B1D0-4D1CE7CF0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062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62" y="762000"/>
            <a:ext cx="8610600" cy="12954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6A5EE-C347-4DF1-A0E3-8B50E80CCBC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9EE04-D65F-49D0-B1D0-4D1CE7CF0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203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7411" y="764373"/>
            <a:ext cx="8610600" cy="129302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6A5EE-C347-4DF1-A0E3-8B50E80CCBC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9EE04-D65F-49D0-B1D0-4D1CE7CF0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016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6A5EE-C347-4DF1-A0E3-8B50E80CCBC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9EE04-D65F-49D0-B1D0-4D1CE7CF0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807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6A5EE-C347-4DF1-A0E3-8B50E80CCBC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9EE04-D65F-49D0-B1D0-4D1CE7CF0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403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6A5EE-C347-4DF1-A0E3-8B50E80CCBC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9EE04-D65F-49D0-B1D0-4D1CE7CF0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331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6A5EE-C347-4DF1-A0E3-8B50E80CCBC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9EE04-D65F-49D0-B1D0-4D1CE7CF0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33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022AA-BFA0-B667-0646-BF55DD474D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803405"/>
            <a:ext cx="10515600" cy="1825096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Advanced HTML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D1C774-45D4-B20B-4C4B-6B73709949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766383"/>
            <a:ext cx="9448800" cy="1690913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Prof. Griffin Nye</a:t>
            </a:r>
          </a:p>
          <a:p>
            <a:pPr algn="ctr"/>
            <a:r>
              <a:rPr lang="en-US" sz="3200" dirty="0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532190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56EE7-AEA7-DDA3-F01F-4D75376FF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 Structure Elements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2102F-5BD6-6B98-7426-5436C94602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nav</a:t>
            </a:r>
            <a:r>
              <a:rPr lang="en-US" dirty="0"/>
              <a:t> element groups navigation links</a:t>
            </a:r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figure</a:t>
            </a:r>
            <a:r>
              <a:rPr lang="en-US" dirty="0"/>
              <a:t> element describes a figure so that it could be moved to the side of the page or to another page.</a:t>
            </a:r>
          </a:p>
          <a:p>
            <a:pPr lvl="1"/>
            <a:r>
              <a:rPr lang="en-US" dirty="0"/>
              <a:t>The </a:t>
            </a:r>
            <a:r>
              <a:rPr lang="en-US" i="1" dirty="0" err="1"/>
              <a:t>figcaption</a:t>
            </a:r>
            <a:r>
              <a:rPr lang="en-US" dirty="0"/>
              <a:t> element provides a caption for the image in the </a:t>
            </a:r>
            <a:r>
              <a:rPr lang="en-US" i="1" dirty="0"/>
              <a:t>figure</a:t>
            </a:r>
            <a:r>
              <a:rPr lang="en-US" dirty="0"/>
              <a:t> element</a:t>
            </a:r>
          </a:p>
          <a:p>
            <a:pPr lvl="1"/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article</a:t>
            </a:r>
            <a:r>
              <a:rPr lang="en-US" dirty="0"/>
              <a:t> element describes standalone content that could potentially be used or distributed elsewhere such as a news article, forum post, or blog entry.</a:t>
            </a:r>
          </a:p>
          <a:p>
            <a:pPr lvl="1"/>
            <a:r>
              <a:rPr lang="en-US" dirty="0"/>
              <a:t>You can nest </a:t>
            </a:r>
            <a:r>
              <a:rPr lang="en-US" i="1" dirty="0"/>
              <a:t>article</a:t>
            </a:r>
            <a:r>
              <a:rPr lang="en-US" dirty="0"/>
              <a:t> elements</a:t>
            </a:r>
          </a:p>
        </p:txBody>
      </p:sp>
    </p:spTree>
    <p:extLst>
      <p:ext uri="{BB962C8B-B14F-4D97-AF65-F5344CB8AC3E}">
        <p14:creationId xmlns:p14="http://schemas.microsoft.com/office/powerpoint/2010/main" val="1266272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7D02C-1611-DA68-56C9-34B6BB603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 Structure Elements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C95F02-6167-4E44-8D76-3AA53DDCC1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i="1" dirty="0"/>
              <a:t>summary</a:t>
            </a:r>
            <a:r>
              <a:rPr lang="en-US" dirty="0"/>
              <a:t> element displays a right-pointing arrow next to a summary or caption when the document is rendered in a browser.</a:t>
            </a:r>
          </a:p>
          <a:p>
            <a:pPr lvl="1"/>
            <a:r>
              <a:rPr lang="en-US" dirty="0"/>
              <a:t>When clicked, the arrow points downward and reveals the content in the </a:t>
            </a:r>
            <a:r>
              <a:rPr lang="en-US" i="1" dirty="0"/>
              <a:t>details</a:t>
            </a:r>
            <a:r>
              <a:rPr lang="en-US" dirty="0"/>
              <a:t> elements</a:t>
            </a:r>
          </a:p>
          <a:p>
            <a:pPr lvl="1"/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section </a:t>
            </a:r>
            <a:r>
              <a:rPr lang="en-US" dirty="0"/>
              <a:t>element describes a section of a document, usually with a heading for each section.</a:t>
            </a:r>
          </a:p>
          <a:p>
            <a:pPr lvl="1"/>
            <a:r>
              <a:rPr lang="en-US" dirty="0"/>
              <a:t>These elements can be nested. Ex. Book and Chapters</a:t>
            </a:r>
          </a:p>
          <a:p>
            <a:pPr lvl="1"/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aside </a:t>
            </a:r>
            <a:r>
              <a:rPr lang="en-US" dirty="0"/>
              <a:t>element describes content that’s related to the surrounding content (such as an article) but is somewhat separate from the flow of text.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278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43582-69C7-F03C-837E-AB04563E5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 Structure Elements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E823F-0175-F8BC-A675-EC5885E3DC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</a:t>
            </a:r>
            <a:r>
              <a:rPr lang="en-US" i="1" dirty="0"/>
              <a:t>meter</a:t>
            </a:r>
            <a:r>
              <a:rPr lang="en-US" dirty="0"/>
              <a:t> element renders a visual representation of a measure within a range.</a:t>
            </a:r>
          </a:p>
          <a:p>
            <a:pPr lvl="1"/>
            <a:r>
              <a:rPr lang="en-US" dirty="0"/>
              <a:t>The </a:t>
            </a:r>
            <a:r>
              <a:rPr lang="en-US" i="1" dirty="0"/>
              <a:t>min, max,</a:t>
            </a:r>
            <a:r>
              <a:rPr lang="en-US" dirty="0"/>
              <a:t> and </a:t>
            </a:r>
            <a:r>
              <a:rPr lang="en-US" i="1" dirty="0"/>
              <a:t>value</a:t>
            </a:r>
            <a:r>
              <a:rPr lang="en-US" dirty="0"/>
              <a:t> attributes can be set similarly to the </a:t>
            </a:r>
            <a:r>
              <a:rPr lang="en-US" i="1" dirty="0"/>
              <a:t>range </a:t>
            </a:r>
            <a:r>
              <a:rPr lang="en-US" dirty="0"/>
              <a:t>type</a:t>
            </a:r>
          </a:p>
          <a:p>
            <a:pPr lvl="1"/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footer</a:t>
            </a:r>
            <a:r>
              <a:rPr lang="en-US" dirty="0"/>
              <a:t> element describes a footer – content that usually appears at the bottom of the content or </a:t>
            </a:r>
            <a:r>
              <a:rPr lang="en-US" i="1" dirty="0"/>
              <a:t>section</a:t>
            </a:r>
            <a:r>
              <a:rPr lang="en-US" dirty="0"/>
              <a:t> element</a:t>
            </a:r>
          </a:p>
          <a:p>
            <a:pPr lvl="1"/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mark</a:t>
            </a:r>
            <a:r>
              <a:rPr lang="en-US" dirty="0"/>
              <a:t> element highlights the text that’s enclosed in the statement.</a:t>
            </a:r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i="1" dirty="0" err="1"/>
              <a:t>wbr</a:t>
            </a:r>
            <a:r>
              <a:rPr lang="en-US" dirty="0"/>
              <a:t> element indicates the appropriate place to break a word when the text wraps to multiple lines</a:t>
            </a:r>
          </a:p>
        </p:txBody>
      </p:sp>
    </p:spTree>
    <p:extLst>
      <p:ext uri="{BB962C8B-B14F-4D97-AF65-F5344CB8AC3E}">
        <p14:creationId xmlns:p14="http://schemas.microsoft.com/office/powerpoint/2010/main" val="15981811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446BA-F366-88B2-129A-C1AE7B48E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Tags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BF850-32A9-3647-E34D-3AA3FC79F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&lt;</a:t>
            </a:r>
            <a:r>
              <a:rPr lang="en-US" dirty="0" err="1"/>
              <a:t>abbr</a:t>
            </a:r>
            <a:r>
              <a:rPr lang="en-US" dirty="0"/>
              <a:t>&gt; &lt;/</a:t>
            </a:r>
            <a:r>
              <a:rPr lang="en-US" dirty="0" err="1"/>
              <a:t>abbr</a:t>
            </a:r>
            <a:r>
              <a:rPr lang="en-US" dirty="0"/>
              <a:t>&gt; tag denotes text as being an abbreviation.</a:t>
            </a:r>
          </a:p>
          <a:p>
            <a:pPr lvl="1"/>
            <a:r>
              <a:rPr lang="en-US" dirty="0"/>
              <a:t>The title attribute can be used to set the full abbreviation text</a:t>
            </a:r>
          </a:p>
          <a:p>
            <a:pPr lvl="1"/>
            <a:r>
              <a:rPr lang="en-US" dirty="0"/>
              <a:t>When the user mouses over the element, an overlay will show the title text.</a:t>
            </a:r>
          </a:p>
          <a:p>
            <a:pPr lvl="1"/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&lt;</a:t>
            </a:r>
            <a:r>
              <a:rPr lang="en-US" i="1" dirty="0" err="1"/>
              <a:t>iframe</a:t>
            </a:r>
            <a:r>
              <a:rPr lang="en-US" i="1" dirty="0"/>
              <a:t>&gt; &lt;/</a:t>
            </a:r>
            <a:r>
              <a:rPr lang="en-US" i="1" dirty="0" err="1"/>
              <a:t>iframe</a:t>
            </a:r>
            <a:r>
              <a:rPr lang="en-US" i="1" dirty="0"/>
              <a:t>&gt; </a:t>
            </a:r>
            <a:r>
              <a:rPr lang="en-US" dirty="0"/>
              <a:t>tag can be used to embed a webpage inside of another webpage</a:t>
            </a:r>
          </a:p>
          <a:p>
            <a:pPr lvl="1"/>
            <a:r>
              <a:rPr lang="en-US" dirty="0"/>
              <a:t>These can be nested!!!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9318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28574-48D9-53E0-96A6-41AA1A035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 Tag and Containers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AF639-D310-77A5-81E7-F8B107F855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&lt;source&gt; - used to specify a source for media</a:t>
            </a:r>
          </a:p>
          <a:p>
            <a:pPr lvl="1"/>
            <a:r>
              <a:rPr lang="en-US" dirty="0"/>
              <a:t>Used within container tags</a:t>
            </a:r>
          </a:p>
          <a:p>
            <a:pPr lvl="1"/>
            <a:r>
              <a:rPr lang="en-US" dirty="0"/>
              <a:t>Often several within one container to allow flexibility</a:t>
            </a:r>
          </a:p>
          <a:p>
            <a:pPr lvl="1"/>
            <a:endParaRPr lang="en-US" dirty="0"/>
          </a:p>
          <a:p>
            <a:r>
              <a:rPr lang="en-US" dirty="0"/>
              <a:t>Container tags which utilize &lt;source&gt;</a:t>
            </a:r>
          </a:p>
          <a:p>
            <a:pPr lvl="1"/>
            <a:r>
              <a:rPr lang="en-US" dirty="0"/>
              <a:t>&lt;picture&gt; &lt;/picture&gt;</a:t>
            </a:r>
          </a:p>
          <a:p>
            <a:pPr lvl="1"/>
            <a:r>
              <a:rPr lang="en-US" dirty="0"/>
              <a:t>&lt;audio&gt; &lt;/audio&gt;</a:t>
            </a:r>
          </a:p>
          <a:p>
            <a:pPr lvl="1"/>
            <a:r>
              <a:rPr lang="en-US"/>
              <a:t>&lt;video&gt; &lt;/video&gt;</a:t>
            </a:r>
          </a:p>
        </p:txBody>
      </p:sp>
    </p:spTree>
    <p:extLst>
      <p:ext uri="{BB962C8B-B14F-4D97-AF65-F5344CB8AC3E}">
        <p14:creationId xmlns:p14="http://schemas.microsoft.com/office/powerpoint/2010/main" val="1454670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6A598-3ED3-7EC3-51C9-FD0D9D49B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FORM INPUT TYPES!!!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8F165-3EC4-348E-54AA-1498BCFEF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color</a:t>
            </a:r>
            <a:r>
              <a:rPr lang="en-US" dirty="0"/>
              <a:t> type enables the user to enter a color.</a:t>
            </a:r>
          </a:p>
          <a:p>
            <a:pPr lvl="1"/>
            <a:r>
              <a:rPr lang="en-US" dirty="0"/>
              <a:t>Clicking the element will open a color picker where the user can select a color from the gradient, or optionally, enter an RGB, HSL, or Hex code for the color.</a:t>
            </a:r>
          </a:p>
          <a:p>
            <a:pPr lvl="1"/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autofocus </a:t>
            </a:r>
            <a:r>
              <a:rPr lang="en-US" dirty="0"/>
              <a:t>attribute will specify which input element the user should start out in by default when the page loads</a:t>
            </a:r>
          </a:p>
          <a:p>
            <a:pPr lvl="1"/>
            <a:r>
              <a:rPr lang="en-US" dirty="0"/>
              <a:t>This can be specified in only one input element per form</a:t>
            </a:r>
          </a:p>
          <a:p>
            <a:pPr lvl="1"/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date </a:t>
            </a:r>
            <a:r>
              <a:rPr lang="en-US" dirty="0"/>
              <a:t>type enables the user to enter a date in the form </a:t>
            </a:r>
            <a:r>
              <a:rPr lang="en-US" i="1" dirty="0"/>
              <a:t>mm-dd-</a:t>
            </a:r>
            <a:r>
              <a:rPr lang="en-US" i="1" dirty="0" err="1"/>
              <a:t>yyyy</a:t>
            </a:r>
            <a:endParaRPr lang="en-US" i="1" dirty="0"/>
          </a:p>
          <a:p>
            <a:pPr lvl="1"/>
            <a:r>
              <a:rPr lang="en-US" dirty="0"/>
              <a:t>Clicking the element on the page will open a calendar on desktop browsers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024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5C8B8-62B8-351E-9824-34F7EF714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Form Input Types!!!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2E3648-0B3E-00A2-9550-DAD2C3AE59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</a:t>
            </a:r>
            <a:r>
              <a:rPr lang="en-US" i="1" dirty="0"/>
              <a:t>datetime</a:t>
            </a:r>
            <a:r>
              <a:rPr lang="en-US" dirty="0"/>
              <a:t> type enables the user to enter both a date and time</a:t>
            </a:r>
          </a:p>
          <a:p>
            <a:pPr lvl="1"/>
            <a:r>
              <a:rPr lang="en-US" dirty="0"/>
              <a:t>This element renders as a </a:t>
            </a:r>
            <a:r>
              <a:rPr lang="en-US" dirty="0" err="1"/>
              <a:t>textfield</a:t>
            </a:r>
            <a:endParaRPr lang="en-US" dirty="0"/>
          </a:p>
          <a:p>
            <a:pPr lvl="1"/>
            <a:r>
              <a:rPr lang="en-US" dirty="0"/>
              <a:t>Data entered must match the form </a:t>
            </a:r>
            <a:r>
              <a:rPr lang="en-US" dirty="0" err="1"/>
              <a:t>mm-dd-yyThh</a:t>
            </a:r>
            <a:r>
              <a:rPr lang="en-US" i="1" dirty="0" err="1"/>
              <a:t>:mm:ss</a:t>
            </a:r>
            <a:endParaRPr lang="en-US" i="1" dirty="0"/>
          </a:p>
          <a:p>
            <a:pPr lvl="1"/>
            <a:endParaRPr lang="en-US" i="1" dirty="0"/>
          </a:p>
          <a:p>
            <a:r>
              <a:rPr lang="en-US" dirty="0"/>
              <a:t>The </a:t>
            </a:r>
            <a:r>
              <a:rPr lang="en-US" i="1" dirty="0"/>
              <a:t>datetime-local </a:t>
            </a:r>
            <a:r>
              <a:rPr lang="en-US" dirty="0"/>
              <a:t>type enables the user to enter both a date and time, but BETTER!</a:t>
            </a:r>
          </a:p>
          <a:p>
            <a:pPr lvl="1"/>
            <a:r>
              <a:rPr lang="en-US" dirty="0"/>
              <a:t>Clicking the element will open a calendar with a time slider</a:t>
            </a:r>
          </a:p>
          <a:p>
            <a:pPr lvl="1"/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email</a:t>
            </a:r>
            <a:r>
              <a:rPr lang="en-US" dirty="0"/>
              <a:t> input type enables the user to enter an email address</a:t>
            </a:r>
          </a:p>
          <a:p>
            <a:pPr lvl="1"/>
            <a:r>
              <a:rPr lang="en-US" dirty="0"/>
              <a:t>The user may enter a list of email addresses, comma-separated, if the </a:t>
            </a:r>
            <a:r>
              <a:rPr lang="en-US" i="1" dirty="0"/>
              <a:t>multiple</a:t>
            </a:r>
            <a:r>
              <a:rPr lang="en-US" dirty="0"/>
              <a:t> attribute is specified</a:t>
            </a:r>
          </a:p>
          <a:p>
            <a:pPr lvl="1"/>
            <a:r>
              <a:rPr lang="en-US" dirty="0"/>
              <a:t>HTML will automatically validate that the email address follows the proper format</a:t>
            </a:r>
          </a:p>
        </p:txBody>
      </p:sp>
    </p:spTree>
    <p:extLst>
      <p:ext uri="{BB962C8B-B14F-4D97-AF65-F5344CB8AC3E}">
        <p14:creationId xmlns:p14="http://schemas.microsoft.com/office/powerpoint/2010/main" val="480242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45195-B692-541E-B4AF-9AF33AAF0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Form Input Types!!!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DE810A-F200-7480-BD65-654CB8EAEA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month </a:t>
            </a:r>
            <a:r>
              <a:rPr lang="en-US" dirty="0"/>
              <a:t>type enables the user to enter a year and month</a:t>
            </a:r>
          </a:p>
          <a:p>
            <a:pPr lvl="1"/>
            <a:r>
              <a:rPr lang="en-US" dirty="0"/>
              <a:t>Format: mm-</a:t>
            </a:r>
            <a:r>
              <a:rPr lang="en-US" dirty="0" err="1"/>
              <a:t>yyyy</a:t>
            </a:r>
            <a:endParaRPr lang="en-US" dirty="0"/>
          </a:p>
          <a:p>
            <a:pPr lvl="1"/>
            <a:r>
              <a:rPr lang="en-US" dirty="0"/>
              <a:t>Clicking the element will open up a dropdown with selections</a:t>
            </a:r>
          </a:p>
          <a:p>
            <a:pPr lvl="1"/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number</a:t>
            </a:r>
            <a:r>
              <a:rPr lang="en-US" dirty="0"/>
              <a:t> type enables the user to enter a numerical value</a:t>
            </a:r>
          </a:p>
          <a:p>
            <a:pPr lvl="1"/>
            <a:r>
              <a:rPr lang="en-US" dirty="0"/>
              <a:t>The element will be displayed in a </a:t>
            </a:r>
            <a:r>
              <a:rPr lang="en-US" dirty="0" err="1"/>
              <a:t>textfield</a:t>
            </a:r>
            <a:r>
              <a:rPr lang="en-US" dirty="0"/>
              <a:t> with up and down arrows</a:t>
            </a:r>
          </a:p>
          <a:p>
            <a:pPr lvl="1"/>
            <a:r>
              <a:rPr lang="en-US" dirty="0"/>
              <a:t>The </a:t>
            </a:r>
            <a:r>
              <a:rPr lang="en-US" i="1" dirty="0"/>
              <a:t>min </a:t>
            </a:r>
            <a:r>
              <a:rPr lang="en-US" dirty="0"/>
              <a:t>attribute can be used to set the minimum value permitted</a:t>
            </a:r>
          </a:p>
          <a:p>
            <a:pPr lvl="1"/>
            <a:r>
              <a:rPr lang="en-US" dirty="0"/>
              <a:t>The </a:t>
            </a:r>
            <a:r>
              <a:rPr lang="en-US" i="1" dirty="0"/>
              <a:t>max </a:t>
            </a:r>
            <a:r>
              <a:rPr lang="en-US" dirty="0"/>
              <a:t>attribute can be used to set the maximum value permitted</a:t>
            </a:r>
          </a:p>
          <a:p>
            <a:pPr lvl="1"/>
            <a:r>
              <a:rPr lang="en-US" dirty="0"/>
              <a:t>The </a:t>
            </a:r>
            <a:r>
              <a:rPr lang="en-US" i="1" dirty="0"/>
              <a:t>step</a:t>
            </a:r>
            <a:r>
              <a:rPr lang="en-US" dirty="0"/>
              <a:t> attribute can be used to set the range by which the number increases or decreases when clicking the arrows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091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36D1C-4108-5129-D380-2E0F7DA02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Form Input Types!!!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4CA4A-D41F-DCAD-4DF6-70843B266E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range</a:t>
            </a:r>
            <a:r>
              <a:rPr lang="en-US" dirty="0"/>
              <a:t> type can also be used to enter numerical values</a:t>
            </a:r>
          </a:p>
          <a:p>
            <a:pPr lvl="1"/>
            <a:r>
              <a:rPr lang="en-US" dirty="0"/>
              <a:t>The element appears to the user as a slider.</a:t>
            </a:r>
          </a:p>
          <a:p>
            <a:pPr lvl="1"/>
            <a:r>
              <a:rPr lang="en-US" dirty="0"/>
              <a:t>The </a:t>
            </a:r>
            <a:r>
              <a:rPr lang="en-US" i="1" dirty="0"/>
              <a:t>min, max, </a:t>
            </a:r>
            <a:r>
              <a:rPr lang="en-US" dirty="0"/>
              <a:t>and </a:t>
            </a:r>
            <a:r>
              <a:rPr lang="en-US" i="1" dirty="0"/>
              <a:t>step</a:t>
            </a:r>
            <a:r>
              <a:rPr lang="en-US" dirty="0"/>
              <a:t> attributes can be used similarly to the </a:t>
            </a:r>
            <a:r>
              <a:rPr lang="en-US" i="1" dirty="0"/>
              <a:t>number </a:t>
            </a:r>
            <a:r>
              <a:rPr lang="en-US" dirty="0"/>
              <a:t>type</a:t>
            </a:r>
          </a:p>
          <a:p>
            <a:pPr lvl="1"/>
            <a:r>
              <a:rPr lang="en-US" dirty="0"/>
              <a:t>Another attribute, </a:t>
            </a:r>
            <a:r>
              <a:rPr lang="en-US" i="1" dirty="0"/>
              <a:t>value</a:t>
            </a:r>
            <a:r>
              <a:rPr lang="en-US" dirty="0"/>
              <a:t>, can be used to se the default position of the slider</a:t>
            </a:r>
          </a:p>
          <a:p>
            <a:pPr lvl="1"/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search </a:t>
            </a:r>
            <a:r>
              <a:rPr lang="en-US" dirty="0"/>
              <a:t>type can be used to enable the user to enter search queries</a:t>
            </a:r>
          </a:p>
          <a:p>
            <a:pPr lvl="1"/>
            <a:r>
              <a:rPr lang="en-US" dirty="0"/>
              <a:t>The element will be displayed as a </a:t>
            </a:r>
            <a:r>
              <a:rPr lang="en-US" dirty="0" err="1"/>
              <a:t>textfield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Once the user begins entering data, an “X” will be displayed</a:t>
            </a:r>
          </a:p>
          <a:p>
            <a:pPr lvl="1"/>
            <a:r>
              <a:rPr lang="en-US" dirty="0"/>
              <a:t>Clicking the “X” will clear the </a:t>
            </a:r>
            <a:r>
              <a:rPr lang="en-US" dirty="0" err="1"/>
              <a:t>textfield’s</a:t>
            </a:r>
            <a:r>
              <a:rPr lang="en-US" dirty="0"/>
              <a:t> data.</a:t>
            </a:r>
          </a:p>
        </p:txBody>
      </p:sp>
    </p:spTree>
    <p:extLst>
      <p:ext uri="{BB962C8B-B14F-4D97-AF65-F5344CB8AC3E}">
        <p14:creationId xmlns:p14="http://schemas.microsoft.com/office/powerpoint/2010/main" val="2891017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03D3E-3400-C355-3907-AFB31B2CC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Form Input Types!!!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E8BD6-26D7-D908-68AC-3A96E170D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 err="1"/>
              <a:t>tel</a:t>
            </a:r>
            <a:r>
              <a:rPr lang="en-US" dirty="0"/>
              <a:t> type enables the user to enter a telephone number</a:t>
            </a:r>
          </a:p>
          <a:p>
            <a:pPr lvl="1"/>
            <a:r>
              <a:rPr lang="en-US" dirty="0"/>
              <a:t>Clicking the element on mobile will display the numpad</a:t>
            </a:r>
          </a:p>
          <a:p>
            <a:pPr lvl="1"/>
            <a:r>
              <a:rPr lang="en-US" dirty="0"/>
              <a:t>HTML does not self-validate the </a:t>
            </a:r>
            <a:r>
              <a:rPr lang="en-US" i="1" dirty="0" err="1"/>
              <a:t>tel</a:t>
            </a:r>
            <a:r>
              <a:rPr lang="en-US" dirty="0"/>
              <a:t> type</a:t>
            </a:r>
          </a:p>
          <a:p>
            <a:pPr lvl="2"/>
            <a:r>
              <a:rPr lang="en-US" dirty="0"/>
              <a:t>The </a:t>
            </a:r>
            <a:r>
              <a:rPr lang="en-US" i="1" dirty="0"/>
              <a:t>pattern </a:t>
            </a:r>
            <a:r>
              <a:rPr lang="en-US" dirty="0"/>
              <a:t>attribute can be used to specify a </a:t>
            </a:r>
            <a:r>
              <a:rPr lang="en-US" i="1" dirty="0"/>
              <a:t>regular expression</a:t>
            </a:r>
            <a:r>
              <a:rPr lang="en-US" dirty="0"/>
              <a:t> for validation</a:t>
            </a:r>
          </a:p>
          <a:p>
            <a:pPr lvl="2"/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time </a:t>
            </a:r>
            <a:r>
              <a:rPr lang="en-US" dirty="0"/>
              <a:t>type enables the user to enter an hour, minute, seconds and fractions of a second</a:t>
            </a:r>
          </a:p>
          <a:p>
            <a:pPr lvl="1"/>
            <a:endParaRPr lang="en-US" dirty="0"/>
          </a:p>
          <a:p>
            <a:r>
              <a:rPr lang="en-US" dirty="0"/>
              <a:t>The </a:t>
            </a:r>
            <a:r>
              <a:rPr lang="en-US" i="1" dirty="0" err="1"/>
              <a:t>url</a:t>
            </a:r>
            <a:r>
              <a:rPr lang="en-US" dirty="0"/>
              <a:t> input type enables the user to enter a URL</a:t>
            </a:r>
          </a:p>
          <a:p>
            <a:pPr lvl="1"/>
            <a:r>
              <a:rPr lang="en-US" dirty="0"/>
              <a:t>HTML will self-validate that the URL is of the proper form</a:t>
            </a:r>
          </a:p>
        </p:txBody>
      </p:sp>
    </p:spTree>
    <p:extLst>
      <p:ext uri="{BB962C8B-B14F-4D97-AF65-F5344CB8AC3E}">
        <p14:creationId xmlns:p14="http://schemas.microsoft.com/office/powerpoint/2010/main" val="3386736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20D01-942B-C2D4-86EE-40E5D4493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Form Input Types!!!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AEB677-AB5F-40CD-7895-91AFED5069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</a:t>
            </a:r>
            <a:r>
              <a:rPr lang="en-US" i="1" dirty="0"/>
              <a:t>week </a:t>
            </a:r>
            <a:r>
              <a:rPr lang="en-US" dirty="0"/>
              <a:t>input type enables the user to select a year and week number in the format</a:t>
            </a:r>
          </a:p>
          <a:p>
            <a:pPr lvl="1"/>
            <a:r>
              <a:rPr lang="en-US" dirty="0"/>
              <a:t>Clicking the element will present a calendar to select the week</a:t>
            </a:r>
          </a:p>
          <a:p>
            <a:pPr lvl="1"/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placeholder</a:t>
            </a:r>
            <a:r>
              <a:rPr lang="en-US" dirty="0"/>
              <a:t> attribute allows you to place temporary text in a </a:t>
            </a:r>
            <a:r>
              <a:rPr lang="en-US" dirty="0" err="1"/>
              <a:t>textfield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Placeholder text shows up as light grey and provides an example of the text and/or text format the user should enter</a:t>
            </a:r>
          </a:p>
          <a:p>
            <a:pPr lvl="1"/>
            <a:r>
              <a:rPr lang="en-US" dirty="0"/>
              <a:t>When focus is placed into the </a:t>
            </a:r>
            <a:r>
              <a:rPr lang="en-US" dirty="0" err="1"/>
              <a:t>textfield</a:t>
            </a:r>
            <a:r>
              <a:rPr lang="en-US" dirty="0"/>
              <a:t>, the placeholder text disappears</a:t>
            </a:r>
          </a:p>
          <a:p>
            <a:pPr lvl="1"/>
            <a:r>
              <a:rPr lang="en-US" dirty="0"/>
              <a:t>Only works with: </a:t>
            </a:r>
            <a:r>
              <a:rPr lang="en-US" i="1" dirty="0"/>
              <a:t>text, search, </a:t>
            </a:r>
            <a:r>
              <a:rPr lang="en-US" i="1" dirty="0" err="1"/>
              <a:t>url</a:t>
            </a:r>
            <a:r>
              <a:rPr lang="en-US" i="1" dirty="0"/>
              <a:t>, </a:t>
            </a:r>
            <a:r>
              <a:rPr lang="en-US" i="1" dirty="0" err="1"/>
              <a:t>tel</a:t>
            </a:r>
            <a:r>
              <a:rPr lang="en-US" i="1" dirty="0"/>
              <a:t>, email, </a:t>
            </a:r>
            <a:r>
              <a:rPr lang="en-US" dirty="0"/>
              <a:t>and</a:t>
            </a:r>
            <a:r>
              <a:rPr lang="en-US" i="1" dirty="0"/>
              <a:t> password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required</a:t>
            </a:r>
            <a:r>
              <a:rPr lang="en-US" dirty="0"/>
              <a:t> attribute forces the user to enter a value before submitting the form</a:t>
            </a:r>
          </a:p>
        </p:txBody>
      </p:sp>
    </p:spTree>
    <p:extLst>
      <p:ext uri="{BB962C8B-B14F-4D97-AF65-F5344CB8AC3E}">
        <p14:creationId xmlns:p14="http://schemas.microsoft.com/office/powerpoint/2010/main" val="288093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839F7-73F2-4FE5-0EDC-EBBAC1462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Autocomplete and </a:t>
            </a:r>
            <a:r>
              <a:rPr lang="en-US" dirty="0" err="1"/>
              <a:t>DataLists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E6D5F-9241-728C-BD45-CE5B6337EF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autocomplete</a:t>
            </a:r>
            <a:r>
              <a:rPr lang="en-US" dirty="0"/>
              <a:t> attribute can be used on input types to automatically fill in the user’s information based on previous input</a:t>
            </a:r>
          </a:p>
          <a:p>
            <a:pPr lvl="1"/>
            <a:r>
              <a:rPr lang="en-US" dirty="0"/>
              <a:t>These can be set for the entire form or just individual elements</a:t>
            </a:r>
          </a:p>
          <a:p>
            <a:pPr lvl="2"/>
            <a:r>
              <a:rPr lang="en-US" dirty="0"/>
              <a:t>Ex. name and email </a:t>
            </a:r>
          </a:p>
          <a:p>
            <a:pPr lvl="2"/>
            <a:r>
              <a:rPr lang="en-US" dirty="0"/>
              <a:t>      Credit card and password </a:t>
            </a:r>
          </a:p>
          <a:p>
            <a:pPr lvl="2"/>
            <a:endParaRPr lang="en-US" dirty="0"/>
          </a:p>
          <a:p>
            <a:r>
              <a:rPr lang="en-US" dirty="0"/>
              <a:t>The </a:t>
            </a:r>
            <a:r>
              <a:rPr lang="en-US" i="1" dirty="0" err="1"/>
              <a:t>datalist</a:t>
            </a:r>
            <a:r>
              <a:rPr lang="en-US" i="1" dirty="0"/>
              <a:t> </a:t>
            </a:r>
            <a:r>
              <a:rPr lang="en-US" dirty="0"/>
              <a:t>element functions similarly to the </a:t>
            </a:r>
            <a:r>
              <a:rPr lang="en-US" i="1" dirty="0"/>
              <a:t>select </a:t>
            </a:r>
            <a:r>
              <a:rPr lang="en-US" dirty="0"/>
              <a:t>element</a:t>
            </a:r>
          </a:p>
          <a:p>
            <a:pPr lvl="1"/>
            <a:r>
              <a:rPr lang="en-US" dirty="0"/>
              <a:t>The main difference is, the dropdown type looks slightly different</a:t>
            </a:r>
          </a:p>
          <a:p>
            <a:pPr lvl="1"/>
            <a:r>
              <a:rPr lang="en-US" dirty="0" err="1"/>
              <a:t>Datalists</a:t>
            </a:r>
            <a:r>
              <a:rPr lang="en-US" dirty="0"/>
              <a:t> use a </a:t>
            </a:r>
            <a:r>
              <a:rPr lang="en-US" dirty="0" err="1"/>
              <a:t>textfield</a:t>
            </a:r>
            <a:r>
              <a:rPr lang="en-US" dirty="0"/>
              <a:t> that allows the user to partially type data into the field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datalist</a:t>
            </a:r>
            <a:r>
              <a:rPr lang="en-US" dirty="0"/>
              <a:t> will then only display data relevant to what the user entered</a:t>
            </a:r>
          </a:p>
        </p:txBody>
      </p:sp>
      <p:sp>
        <p:nvSpPr>
          <p:cNvPr id="4" name="Smiley Face 3">
            <a:extLst>
              <a:ext uri="{FF2B5EF4-FFF2-40B4-BE49-F238E27FC236}">
                <a16:creationId xmlns:a16="http://schemas.microsoft.com/office/drawing/2014/main" id="{CF408AB6-97BA-C4AF-4F64-B58654623A95}"/>
              </a:ext>
            </a:extLst>
          </p:cNvPr>
          <p:cNvSpPr/>
          <p:nvPr/>
        </p:nvSpPr>
        <p:spPr>
          <a:xfrm>
            <a:off x="4209690" y="3148641"/>
            <a:ext cx="439947" cy="439947"/>
          </a:xfrm>
          <a:prstGeom prst="smileyFace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miley Face 4">
            <a:extLst>
              <a:ext uri="{FF2B5EF4-FFF2-40B4-BE49-F238E27FC236}">
                <a16:creationId xmlns:a16="http://schemas.microsoft.com/office/drawing/2014/main" id="{CDAC9E20-9000-1FA9-3125-D3DF9975B657}"/>
              </a:ext>
            </a:extLst>
          </p:cNvPr>
          <p:cNvSpPr/>
          <p:nvPr/>
        </p:nvSpPr>
        <p:spPr>
          <a:xfrm rot="10800000">
            <a:off x="5285116" y="3433314"/>
            <a:ext cx="439947" cy="439947"/>
          </a:xfrm>
          <a:prstGeom prst="smileyFace">
            <a:avLst>
              <a:gd name="adj" fmla="val 4653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576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CF2EC-44F9-0300-28D4-BD6751F49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 Structure Elements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1AEA5-A40E-2EA3-5073-08FADE196A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HTML5 introduced several new page-structure elements that meaningfully identify areas of the page as headers, footers, articles, navigation areas, figures, etc.</a:t>
            </a:r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header</a:t>
            </a:r>
            <a:r>
              <a:rPr lang="en-US" dirty="0"/>
              <a:t> element creates a header for the page that contains both text and graphics</a:t>
            </a:r>
          </a:p>
          <a:p>
            <a:pPr lvl="1"/>
            <a:r>
              <a:rPr lang="en-US" dirty="0"/>
              <a:t>Can be used multiple times on a page</a:t>
            </a:r>
          </a:p>
          <a:p>
            <a:pPr lvl="1"/>
            <a:r>
              <a:rPr lang="en-US" dirty="0"/>
              <a:t>Can include:</a:t>
            </a:r>
          </a:p>
          <a:p>
            <a:pPr lvl="2"/>
            <a:r>
              <a:rPr lang="en-US" dirty="0"/>
              <a:t>HTML headings &lt;h1&gt; through &lt;h6&gt;</a:t>
            </a:r>
          </a:p>
          <a:p>
            <a:pPr lvl="2"/>
            <a:r>
              <a:rPr lang="en-US" dirty="0"/>
              <a:t>Navigation</a:t>
            </a:r>
          </a:p>
          <a:p>
            <a:pPr lvl="2"/>
            <a:r>
              <a:rPr lang="en-US" dirty="0"/>
              <a:t>Images</a:t>
            </a:r>
          </a:p>
          <a:p>
            <a:pPr lvl="2"/>
            <a:r>
              <a:rPr lang="en-US" dirty="0"/>
              <a:t>Logos</a:t>
            </a:r>
          </a:p>
          <a:p>
            <a:pPr lvl="2"/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time</a:t>
            </a:r>
            <a:r>
              <a:rPr lang="en-US" dirty="0"/>
              <a:t> element can be used to identify a date or time</a:t>
            </a:r>
          </a:p>
        </p:txBody>
      </p:sp>
    </p:spTree>
    <p:extLst>
      <p:ext uri="{BB962C8B-B14F-4D97-AF65-F5344CB8AC3E}">
        <p14:creationId xmlns:p14="http://schemas.microsoft.com/office/powerpoint/2010/main" val="1529065377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638</TotalTime>
  <Words>1183</Words>
  <Application>Microsoft Office PowerPoint</Application>
  <PresentationFormat>Widescreen</PresentationFormat>
  <Paragraphs>131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</vt:lpstr>
      <vt:lpstr>Arial</vt:lpstr>
      <vt:lpstr>Century Gothic</vt:lpstr>
      <vt:lpstr>Vapor Trail</vt:lpstr>
      <vt:lpstr>Advanced HTML</vt:lpstr>
      <vt:lpstr>MORE FORM INPUT TYPES!!!</vt:lpstr>
      <vt:lpstr>More Form Input Types!!!</vt:lpstr>
      <vt:lpstr>More Form Input Types!!!</vt:lpstr>
      <vt:lpstr>More Form Input Types!!!</vt:lpstr>
      <vt:lpstr>More Form Input Types!!!</vt:lpstr>
      <vt:lpstr>More Form Input Types!!!</vt:lpstr>
      <vt:lpstr>Autocomplete and DataLists</vt:lpstr>
      <vt:lpstr>Page Structure Elements </vt:lpstr>
      <vt:lpstr>Page Structure Elements</vt:lpstr>
      <vt:lpstr>Page Structure Elements</vt:lpstr>
      <vt:lpstr>Page Structure Elements</vt:lpstr>
      <vt:lpstr>Additional Tags</vt:lpstr>
      <vt:lpstr>Source Tag and Containers</vt:lpstr>
    </vt:vector>
  </TitlesOfParts>
  <Company>Kutztown University of Pennsylvania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Nye, Griffin</dc:creator>
  <cp:lastModifiedBy>Nye, Griffin</cp:lastModifiedBy>
  <cp:revision>1</cp:revision>
  <dcterms:created xsi:type="dcterms:W3CDTF">2025-08-26T15:18:24Z</dcterms:created>
  <dcterms:modified xsi:type="dcterms:W3CDTF">2025-09-09T17:23:04Z</dcterms:modified>
</cp:coreProperties>
</file>